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4"/>
  </p:notesMasterIdLst>
  <p:handoutMasterIdLst>
    <p:handoutMasterId r:id="rId235"/>
  </p:handoutMasterIdLst>
  <p:sldIdLst>
    <p:sldId id="256" r:id="rId2"/>
    <p:sldId id="257" r:id="rId3"/>
    <p:sldId id="258" r:id="rId4"/>
    <p:sldId id="479" r:id="rId5"/>
    <p:sldId id="480" r:id="rId6"/>
    <p:sldId id="259" r:id="rId7"/>
    <p:sldId id="400" r:id="rId8"/>
    <p:sldId id="260" r:id="rId9"/>
    <p:sldId id="261" r:id="rId10"/>
    <p:sldId id="391" r:id="rId11"/>
    <p:sldId id="475" r:id="rId12"/>
    <p:sldId id="264" r:id="rId13"/>
    <p:sldId id="482" r:id="rId14"/>
    <p:sldId id="265" r:id="rId15"/>
    <p:sldId id="266" r:id="rId16"/>
    <p:sldId id="267" r:id="rId17"/>
    <p:sldId id="401" r:id="rId18"/>
    <p:sldId id="269" r:id="rId19"/>
    <p:sldId id="272" r:id="rId20"/>
    <p:sldId id="273" r:id="rId21"/>
    <p:sldId id="274" r:id="rId22"/>
    <p:sldId id="481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477" r:id="rId32"/>
    <p:sldId id="478" r:id="rId33"/>
    <p:sldId id="293" r:id="rId34"/>
    <p:sldId id="294" r:id="rId35"/>
    <p:sldId id="299" r:id="rId36"/>
    <p:sldId id="483" r:id="rId37"/>
    <p:sldId id="484" r:id="rId38"/>
    <p:sldId id="404" r:id="rId39"/>
    <p:sldId id="405" r:id="rId40"/>
    <p:sldId id="406" r:id="rId41"/>
    <p:sldId id="407" r:id="rId42"/>
    <p:sldId id="411" r:id="rId43"/>
    <p:sldId id="486" r:id="rId44"/>
    <p:sldId id="408" r:id="rId45"/>
    <p:sldId id="409" r:id="rId46"/>
    <p:sldId id="410" r:id="rId47"/>
    <p:sldId id="412" r:id="rId48"/>
    <p:sldId id="415" r:id="rId49"/>
    <p:sldId id="414" r:id="rId50"/>
    <p:sldId id="416" r:id="rId51"/>
    <p:sldId id="418" r:id="rId52"/>
    <p:sldId id="487" r:id="rId53"/>
    <p:sldId id="488" r:id="rId54"/>
    <p:sldId id="489" r:id="rId55"/>
    <p:sldId id="472" r:id="rId56"/>
    <p:sldId id="485" r:id="rId57"/>
    <p:sldId id="490" r:id="rId58"/>
    <p:sldId id="491" r:id="rId59"/>
    <p:sldId id="492" r:id="rId60"/>
    <p:sldId id="422" r:id="rId61"/>
    <p:sldId id="425" r:id="rId62"/>
    <p:sldId id="426" r:id="rId63"/>
    <p:sldId id="427" r:id="rId64"/>
    <p:sldId id="493" r:id="rId65"/>
    <p:sldId id="494" r:id="rId66"/>
    <p:sldId id="495" r:id="rId67"/>
    <p:sldId id="498" r:id="rId68"/>
    <p:sldId id="496" r:id="rId69"/>
    <p:sldId id="497" r:id="rId70"/>
    <p:sldId id="499" r:id="rId71"/>
    <p:sldId id="500" r:id="rId72"/>
    <p:sldId id="503" r:id="rId73"/>
    <p:sldId id="428" r:id="rId74"/>
    <p:sldId id="502" r:id="rId75"/>
    <p:sldId id="429" r:id="rId76"/>
    <p:sldId id="430" r:id="rId77"/>
    <p:sldId id="431" r:id="rId78"/>
    <p:sldId id="432" r:id="rId79"/>
    <p:sldId id="433" r:id="rId80"/>
    <p:sldId id="501" r:id="rId81"/>
    <p:sldId id="473" r:id="rId82"/>
    <p:sldId id="435" r:id="rId83"/>
    <p:sldId id="504" r:id="rId84"/>
    <p:sldId id="436" r:id="rId85"/>
    <p:sldId id="509" r:id="rId86"/>
    <p:sldId id="529" r:id="rId87"/>
    <p:sldId id="536" r:id="rId88"/>
    <p:sldId id="508" r:id="rId89"/>
    <p:sldId id="532" r:id="rId90"/>
    <p:sldId id="533" r:id="rId91"/>
    <p:sldId id="505" r:id="rId92"/>
    <p:sldId id="506" r:id="rId93"/>
    <p:sldId id="507" r:id="rId94"/>
    <p:sldId id="537" r:id="rId95"/>
    <p:sldId id="538" r:id="rId96"/>
    <p:sldId id="510" r:id="rId97"/>
    <p:sldId id="511" r:id="rId98"/>
    <p:sldId id="512" r:id="rId99"/>
    <p:sldId id="526" r:id="rId100"/>
    <p:sldId id="527" r:id="rId101"/>
    <p:sldId id="524" r:id="rId102"/>
    <p:sldId id="525" r:id="rId103"/>
    <p:sldId id="528" r:id="rId104"/>
    <p:sldId id="515" r:id="rId105"/>
    <p:sldId id="516" r:id="rId106"/>
    <p:sldId id="517" r:id="rId107"/>
    <p:sldId id="561" r:id="rId108"/>
    <p:sldId id="518" r:id="rId109"/>
    <p:sldId id="519" r:id="rId110"/>
    <p:sldId id="520" r:id="rId111"/>
    <p:sldId id="521" r:id="rId112"/>
    <p:sldId id="535" r:id="rId113"/>
    <p:sldId id="522" r:id="rId114"/>
    <p:sldId id="534" r:id="rId115"/>
    <p:sldId id="551" r:id="rId116"/>
    <p:sldId id="552" r:id="rId117"/>
    <p:sldId id="553" r:id="rId118"/>
    <p:sldId id="554" r:id="rId119"/>
    <p:sldId id="555" r:id="rId120"/>
    <p:sldId id="556" r:id="rId121"/>
    <p:sldId id="557" r:id="rId122"/>
    <p:sldId id="558" r:id="rId123"/>
    <p:sldId id="559" r:id="rId124"/>
    <p:sldId id="437" r:id="rId125"/>
    <p:sldId id="560" r:id="rId126"/>
    <p:sldId id="573" r:id="rId127"/>
    <p:sldId id="438" r:id="rId128"/>
    <p:sldId id="566" r:id="rId129"/>
    <p:sldId id="567" r:id="rId130"/>
    <p:sldId id="568" r:id="rId131"/>
    <p:sldId id="439" r:id="rId132"/>
    <p:sldId id="440" r:id="rId133"/>
    <p:sldId id="562" r:id="rId134"/>
    <p:sldId id="563" r:id="rId135"/>
    <p:sldId id="564" r:id="rId136"/>
    <p:sldId id="565" r:id="rId137"/>
    <p:sldId id="569" r:id="rId138"/>
    <p:sldId id="570" r:id="rId139"/>
    <p:sldId id="571" r:id="rId140"/>
    <p:sldId id="588" r:id="rId141"/>
    <p:sldId id="572" r:id="rId142"/>
    <p:sldId id="581" r:id="rId143"/>
    <p:sldId id="582" r:id="rId144"/>
    <p:sldId id="574" r:id="rId145"/>
    <p:sldId id="575" r:id="rId146"/>
    <p:sldId id="576" r:id="rId147"/>
    <p:sldId id="577" r:id="rId148"/>
    <p:sldId id="578" r:id="rId149"/>
    <p:sldId id="579" r:id="rId150"/>
    <p:sldId id="580" r:id="rId151"/>
    <p:sldId id="587" r:id="rId152"/>
    <p:sldId id="586" r:id="rId153"/>
    <p:sldId id="584" r:id="rId154"/>
    <p:sldId id="585" r:id="rId155"/>
    <p:sldId id="597" r:id="rId156"/>
    <p:sldId id="596" r:id="rId157"/>
    <p:sldId id="589" r:id="rId158"/>
    <p:sldId id="591" r:id="rId159"/>
    <p:sldId id="592" r:id="rId160"/>
    <p:sldId id="590" r:id="rId161"/>
    <p:sldId id="449" r:id="rId162"/>
    <p:sldId id="593" r:id="rId163"/>
    <p:sldId id="450" r:id="rId164"/>
    <p:sldId id="594" r:id="rId165"/>
    <p:sldId id="451" r:id="rId166"/>
    <p:sldId id="539" r:id="rId167"/>
    <p:sldId id="540" r:id="rId168"/>
    <p:sldId id="541" r:id="rId169"/>
    <p:sldId id="542" r:id="rId170"/>
    <p:sldId id="543" r:id="rId171"/>
    <p:sldId id="544" r:id="rId172"/>
    <p:sldId id="545" r:id="rId173"/>
    <p:sldId id="546" r:id="rId174"/>
    <p:sldId id="599" r:id="rId175"/>
    <p:sldId id="547" r:id="rId176"/>
    <p:sldId id="548" r:id="rId177"/>
    <p:sldId id="549" r:id="rId178"/>
    <p:sldId id="550" r:id="rId179"/>
    <p:sldId id="611" r:id="rId180"/>
    <p:sldId id="608" r:id="rId181"/>
    <p:sldId id="612" r:id="rId182"/>
    <p:sldId id="609" r:id="rId183"/>
    <p:sldId id="613" r:id="rId184"/>
    <p:sldId id="610" r:id="rId185"/>
    <p:sldId id="614" r:id="rId186"/>
    <p:sldId id="443" r:id="rId187"/>
    <p:sldId id="442" r:id="rId188"/>
    <p:sldId id="598" r:id="rId189"/>
    <p:sldId id="444" r:id="rId190"/>
    <p:sldId id="445" r:id="rId191"/>
    <p:sldId id="627" r:id="rId192"/>
    <p:sldId id="600" r:id="rId193"/>
    <p:sldId id="601" r:id="rId194"/>
    <p:sldId id="602" r:id="rId195"/>
    <p:sldId id="603" r:id="rId196"/>
    <p:sldId id="615" r:id="rId197"/>
    <p:sldId id="604" r:id="rId198"/>
    <p:sldId id="616" r:id="rId199"/>
    <p:sldId id="617" r:id="rId200"/>
    <p:sldId id="619" r:id="rId201"/>
    <p:sldId id="618" r:id="rId202"/>
    <p:sldId id="621" r:id="rId203"/>
    <p:sldId id="622" r:id="rId204"/>
    <p:sldId id="620" r:id="rId205"/>
    <p:sldId id="623" r:id="rId206"/>
    <p:sldId id="626" r:id="rId207"/>
    <p:sldId id="624" r:id="rId208"/>
    <p:sldId id="625" r:id="rId209"/>
    <p:sldId id="634" r:id="rId210"/>
    <p:sldId id="633" r:id="rId211"/>
    <p:sldId id="628" r:id="rId212"/>
    <p:sldId id="629" r:id="rId213"/>
    <p:sldId id="630" r:id="rId214"/>
    <p:sldId id="632" r:id="rId215"/>
    <p:sldId id="631" r:id="rId216"/>
    <p:sldId id="605" r:id="rId217"/>
    <p:sldId id="607" r:id="rId218"/>
    <p:sldId id="606" r:id="rId219"/>
    <p:sldId id="441" r:id="rId220"/>
    <p:sldId id="446" r:id="rId221"/>
    <p:sldId id="447" r:id="rId222"/>
    <p:sldId id="448" r:id="rId223"/>
    <p:sldId id="464" r:id="rId224"/>
    <p:sldId id="465" r:id="rId225"/>
    <p:sldId id="467" r:id="rId226"/>
    <p:sldId id="466" r:id="rId227"/>
    <p:sldId id="468" r:id="rId228"/>
    <p:sldId id="469" r:id="rId229"/>
    <p:sldId id="470" r:id="rId230"/>
    <p:sldId id="471" r:id="rId231"/>
    <p:sldId id="380" r:id="rId232"/>
    <p:sldId id="381" r:id="rId233"/>
  </p:sldIdLst>
  <p:sldSz cx="10080625" cy="7559675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436" autoAdjust="0"/>
    <p:restoredTop sz="86864" autoAdjust="0"/>
  </p:normalViewPr>
  <p:slideViewPr>
    <p:cSldViewPr snapToGrid="0">
      <p:cViewPr varScale="1">
        <p:scale>
          <a:sx n="72" d="100"/>
          <a:sy n="72" d="100"/>
        </p:scale>
        <p:origin x="1378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slide" Target="slides/slide22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37" Type="http://schemas.openxmlformats.org/officeDocument/2006/relationships/viewProps" Target="viewProps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71" Type="http://schemas.openxmlformats.org/officeDocument/2006/relationships/slide" Target="slides/slide170.xml"/><Relationship Id="rId176" Type="http://schemas.openxmlformats.org/officeDocument/2006/relationships/slide" Target="slides/slide175.xml"/><Relationship Id="rId192" Type="http://schemas.openxmlformats.org/officeDocument/2006/relationships/slide" Target="slides/slide191.xml"/><Relationship Id="rId197" Type="http://schemas.openxmlformats.org/officeDocument/2006/relationships/slide" Target="slides/slide196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slide" Target="slides/slide165.xml"/><Relationship Id="rId182" Type="http://schemas.openxmlformats.org/officeDocument/2006/relationships/slide" Target="slides/slide181.xml"/><Relationship Id="rId187" Type="http://schemas.openxmlformats.org/officeDocument/2006/relationships/slide" Target="slides/slide186.xml"/><Relationship Id="rId217" Type="http://schemas.openxmlformats.org/officeDocument/2006/relationships/slide" Target="slides/slide21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38" Type="http://schemas.openxmlformats.org/officeDocument/2006/relationships/theme" Target="theme/theme1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2" Type="http://schemas.openxmlformats.org/officeDocument/2006/relationships/slide" Target="slides/slide201.xml"/><Relationship Id="rId207" Type="http://schemas.openxmlformats.org/officeDocument/2006/relationships/slide" Target="slides/slide206.xml"/><Relationship Id="rId223" Type="http://schemas.openxmlformats.org/officeDocument/2006/relationships/slide" Target="slides/slide222.xml"/><Relationship Id="rId228" Type="http://schemas.openxmlformats.org/officeDocument/2006/relationships/slide" Target="slides/slide22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3" Type="http://schemas.openxmlformats.org/officeDocument/2006/relationships/slide" Target="slides/slide212.xml"/><Relationship Id="rId218" Type="http://schemas.openxmlformats.org/officeDocument/2006/relationships/slide" Target="slides/slide217.xml"/><Relationship Id="rId234" Type="http://schemas.openxmlformats.org/officeDocument/2006/relationships/notesMaster" Target="notesMasters/notesMaster1.xml"/><Relationship Id="rId239" Type="http://schemas.openxmlformats.org/officeDocument/2006/relationships/tableStyles" Target="tableStyle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219" Type="http://schemas.openxmlformats.org/officeDocument/2006/relationships/slide" Target="slides/slide21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0" Type="http://schemas.openxmlformats.org/officeDocument/2006/relationships/slide" Target="slides/slide229.xml"/><Relationship Id="rId235" Type="http://schemas.openxmlformats.org/officeDocument/2006/relationships/handoutMaster" Target="handoutMasters/handoutMaster1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0" Type="http://schemas.openxmlformats.org/officeDocument/2006/relationships/slide" Target="slides/slide219.xml"/><Relationship Id="rId225" Type="http://schemas.openxmlformats.org/officeDocument/2006/relationships/slide" Target="slides/slide224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36" Type="http://schemas.openxmlformats.org/officeDocument/2006/relationships/presProps" Target="presProps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0000" tIns="45000" rIns="90000" bIns="45000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AU" sz="1400" b="0" i="0" u="none" strike="noStrike" kern="1200" dirty="0">
              <a:ln>
                <a:noFill/>
              </a:ln>
              <a:latin typeface="Arial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3" name="Date Placeholder 2"/>
          <p:cNvSpPr txBox="1">
            <a:spLocks noGrp="1"/>
          </p:cNvSpPr>
          <p:nvPr>
            <p:ph type="dt" sz="quarter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0000" tIns="45000" rIns="90000" bIns="45000" anchorCtr="0" compatLnSpc="0">
            <a:noAutofit/>
          </a:bodyPr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AU" sz="1400" b="0" i="0" u="none" strike="noStrike" kern="1200" dirty="0">
              <a:ln>
                <a:noFill/>
              </a:ln>
              <a:latin typeface="Arial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4" name="Footer Placeholder 3"/>
          <p:cNvSpPr txBox="1">
            <a:spLocks noGrp="1"/>
          </p:cNvSpPr>
          <p:nvPr>
            <p:ph type="ftr" sz="quarte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0000" tIns="45000" rIns="90000" bIns="45000" anchor="b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AU" sz="1400" b="0" i="0" u="none" strike="noStrike" kern="1200" dirty="0">
              <a:ln>
                <a:noFill/>
              </a:ln>
              <a:latin typeface="Arial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5" name="Slide Number Placeholder 4"/>
          <p:cNvSpPr txBox="1">
            <a:spLocks noGrp="1"/>
          </p:cNvSpPr>
          <p:nvPr>
            <p:ph type="sldNum" sz="quarter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0000" tIns="45000" rIns="90000" bIns="45000" anchor="b" anchorCtr="0" compatLnSpc="0">
            <a:noAutofit/>
          </a:bodyPr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fld id="{CE7C3A87-909C-46D2-B5B1-A24FE504AC00}" type="slidenum">
              <a:t>‹#›</a:t>
            </a:fld>
            <a:endParaRPr lang="en-AU" sz="1400" b="0" i="0" u="none" strike="noStrike" kern="1200" dirty="0">
              <a:ln>
                <a:noFill/>
              </a:ln>
              <a:latin typeface="Arial" pitchFamily="18"/>
              <a:ea typeface="Microsoft YaHei" pitchFamily="2"/>
              <a:cs typeface="Lucida Sa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277380395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>
          <a:xfrm>
            <a:off x="1106640" y="812880"/>
            <a:ext cx="5343480" cy="4006799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3" name="Rectangle 2"/>
          <p:cNvSpPr txBox="1">
            <a:spLocks noGrp="1"/>
          </p:cNvSpPr>
          <p:nvPr>
            <p:ph type="body" sz="quarter" idx="3"/>
          </p:nvPr>
        </p:nvSpPr>
        <p:spPr>
          <a:xfrm>
            <a:off x="755639" y="5078520"/>
            <a:ext cx="6046920" cy="480996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lvl="0"/>
            <a:endParaRPr lang="en-AU"/>
          </a:p>
        </p:txBody>
      </p:sp>
      <p:sp>
        <p:nvSpPr>
          <p:cNvPr id="4" name="Rectangle 3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79600" cy="53352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>
            <a:lvl1pPr lvl="0" rtl="0" hangingPunct="0">
              <a:buNone/>
              <a:tabLst/>
              <a:defRPr lang="en-AU" sz="2400" kern="1200">
                <a:latin typeface="Times New Roman" pitchFamily="18"/>
                <a:ea typeface="Lucida Sans Unicode" pitchFamily="2"/>
                <a:cs typeface="Tahoma" pitchFamily="2"/>
              </a:defRPr>
            </a:lvl1pPr>
          </a:lstStyle>
          <a:p>
            <a:pPr lvl="0"/>
            <a:endParaRPr lang="en-AU" dirty="0"/>
          </a:p>
        </p:txBody>
      </p:sp>
      <p:sp>
        <p:nvSpPr>
          <p:cNvPr id="5" name="Rectangle 4"/>
          <p:cNvSpPr txBox="1">
            <a:spLocks noGrp="1"/>
          </p:cNvSpPr>
          <p:nvPr>
            <p:ph type="dt" idx="1"/>
          </p:nvPr>
        </p:nvSpPr>
        <p:spPr>
          <a:xfrm>
            <a:off x="4278240" y="0"/>
            <a:ext cx="3279600" cy="53352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>
            <a:lvl1pPr lvl="0" rtl="0" hangingPunct="0">
              <a:buNone/>
              <a:tabLst/>
              <a:defRPr lang="en-AU" sz="2400" kern="1200">
                <a:latin typeface="Times New Roman" pitchFamily="18"/>
                <a:ea typeface="Lucida Sans Unicode" pitchFamily="2"/>
                <a:cs typeface="Tahoma" pitchFamily="2"/>
              </a:defRPr>
            </a:lvl1pPr>
          </a:lstStyle>
          <a:p>
            <a:pPr lvl="0"/>
            <a:endParaRPr lang="en-AU" dirty="0"/>
          </a:p>
        </p:txBody>
      </p:sp>
      <p:sp>
        <p:nvSpPr>
          <p:cNvPr id="6" name="Rectangle 5"/>
          <p:cNvSpPr txBox="1">
            <a:spLocks noGrp="1"/>
          </p:cNvSpPr>
          <p:nvPr>
            <p:ph type="ftr" sz="quarter" idx="4"/>
          </p:nvPr>
        </p:nvSpPr>
        <p:spPr>
          <a:xfrm>
            <a:off x="0" y="10156680"/>
            <a:ext cx="3279600" cy="53352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 anchorCtr="0">
            <a:noAutofit/>
          </a:bodyPr>
          <a:lstStyle>
            <a:lvl1pPr lvl="0" rtl="0" hangingPunct="0">
              <a:buNone/>
              <a:tabLst/>
              <a:defRPr lang="en-AU" sz="2400" kern="1200">
                <a:latin typeface="Times New Roman" pitchFamily="18"/>
                <a:ea typeface="Lucida Sans Unicode" pitchFamily="2"/>
                <a:cs typeface="Tahoma" pitchFamily="2"/>
              </a:defRPr>
            </a:lvl1pPr>
          </a:lstStyle>
          <a:p>
            <a:pPr lvl="0"/>
            <a:endParaRPr lang="en-AU" dirty="0"/>
          </a:p>
        </p:txBody>
      </p:sp>
      <p:sp>
        <p:nvSpPr>
          <p:cNvPr id="7" name="Rectangle 6"/>
          <p:cNvSpPr txBox="1">
            <a:spLocks noGrp="1"/>
          </p:cNvSpPr>
          <p:nvPr>
            <p:ph type="sldNum" sz="quarter" idx="5"/>
          </p:nvPr>
        </p:nvSpPr>
        <p:spPr>
          <a:xfrm>
            <a:off x="4278240" y="10156680"/>
            <a:ext cx="3279600" cy="53352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 anchorCtr="0">
            <a:noAutofit/>
          </a:bodyPr>
          <a:lstStyle>
            <a:lvl1pPr marL="0" marR="0" lvl="0" indent="0" algn="r" rtl="0" hangingPunc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723959" algn="l"/>
                <a:tab pos="1447919" algn="l"/>
                <a:tab pos="2171520" algn="l"/>
                <a:tab pos="2895479" algn="l"/>
              </a:tabLst>
              <a:defRPr lang="en-US" sz="1400" b="0" i="0" u="none" strike="noStrike" kern="1200" spc="0" baseline="0">
                <a:solidFill>
                  <a:srgbClr val="000000"/>
                </a:solidFill>
                <a:latin typeface="Times New Roman" pitchFamily="18"/>
                <a:ea typeface="Lucida Sans Unicode" pitchFamily="2"/>
                <a:cs typeface="Arial Unicode MS" pitchFamily="34"/>
              </a:defRPr>
            </a:lvl1pPr>
          </a:lstStyle>
          <a:p>
            <a:pPr lvl="0"/>
            <a:fld id="{34A2BC3A-BC4F-40E1-851E-E9720AA10DEE}" type="slidenum"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95321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216000" marR="0" lvl="0" indent="-216000" rtl="0" hangingPunct="0">
      <a:buNone/>
      <a:tabLst/>
      <a:defRPr lang="en-AU" sz="2000" b="0" i="0" u="none" strike="noStrike" kern="1200">
        <a:ln>
          <a:noFill/>
        </a:ln>
        <a:latin typeface="Arial" pitchFamily="18"/>
        <a:ea typeface="Microsoft YaHei" pitchFamily="2"/>
        <a:cs typeface="Lucida Sans" pitchFamily="2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6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7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9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0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1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wrap="square" lIns="0" tIns="0" rIns="0" bIns="0" anchor="b" anchorCtr="0">
            <a:noAutofit/>
          </a:bodyPr>
          <a:lstStyle/>
          <a:p>
            <a:pPr lvl="0"/>
            <a:fld id="{CD04CB3C-D6E6-461C-8EC7-3D94954EF37D}" type="slidenum">
              <a:t>1</a:t>
            </a:fld>
            <a:endParaRPr lang="en-US" dirty="0"/>
          </a:p>
        </p:txBody>
      </p:sp>
      <p:sp>
        <p:nvSpPr>
          <p:cNvPr id="2" name="Rectangle 6"/>
          <p:cNvSpPr txBox="1"/>
          <p:nvPr/>
        </p:nvSpPr>
        <p:spPr>
          <a:xfrm>
            <a:off x="4278240" y="10156680"/>
            <a:ext cx="3279600" cy="53352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rtl="0" hangingPunc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723959" algn="l"/>
                <a:tab pos="1447919" algn="l"/>
                <a:tab pos="2171520" algn="l"/>
                <a:tab pos="2895479" algn="l"/>
              </a:tabLst>
            </a:pPr>
            <a:fld id="{E085AD7B-81FA-4852-B7A1-1E30EF220151}" type="slidenum">
              <a:t>1</a:t>
            </a:fld>
            <a:endParaRPr lang="en-US" sz="1400" b="0" i="0" u="none" strike="noStrike" kern="1200" spc="0" baseline="0" dirty="0">
              <a:ln>
                <a:noFill/>
              </a:ln>
              <a:solidFill>
                <a:srgbClr val="000000"/>
              </a:solidFill>
              <a:latin typeface="Times New Roman" pitchFamily="18"/>
              <a:ea typeface="Microsoft YaHei" pitchFamily="2"/>
              <a:cs typeface="Arial Unicode MS" pitchFamily="34"/>
            </a:endParaRPr>
          </a:p>
        </p:txBody>
      </p:sp>
      <p:sp>
        <p:nvSpPr>
          <p:cNvPr id="3" name="Rectangl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3525" cy="4006850"/>
          </a:xfrm>
          <a:solidFill>
            <a:srgbClr val="00CC99"/>
          </a:solidFill>
          <a:ln w="12600" cap="flat">
            <a:solidFill>
              <a:srgbClr val="00956F"/>
            </a:solidFill>
            <a:prstDash val="solid"/>
            <a:miter/>
          </a:ln>
        </p:spPr>
      </p:sp>
      <p:sp>
        <p:nvSpPr>
          <p:cNvPr id="4" name="Rectangle 2"/>
          <p:cNvSpPr txBox="1">
            <a:spLocks noGrp="1"/>
          </p:cNvSpPr>
          <p:nvPr>
            <p:ph type="body" sz="quarter" idx="1"/>
          </p:nvPr>
        </p:nvSpPr>
        <p:spPr/>
        <p:txBody>
          <a:bodyPr wrap="none" anchor="ctr"/>
          <a:lstStyle/>
          <a:p>
            <a:endParaRPr lang="en-AU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wrap="square" lIns="0" tIns="0" rIns="0" bIns="0" anchor="b" anchorCtr="0">
            <a:noAutofit/>
          </a:bodyPr>
          <a:lstStyle/>
          <a:p>
            <a:pPr lvl="0"/>
            <a:fld id="{BEB1CC45-C042-4258-8A04-B47284DE871D}" type="slidenum">
              <a:t>10</a:t>
            </a:fld>
            <a:endParaRPr lang="en-US" dirty="0"/>
          </a:p>
        </p:txBody>
      </p:sp>
      <p:sp>
        <p:nvSpPr>
          <p:cNvPr id="2" name="Rectangle 6"/>
          <p:cNvSpPr txBox="1"/>
          <p:nvPr/>
        </p:nvSpPr>
        <p:spPr>
          <a:xfrm>
            <a:off x="4278240" y="10156680"/>
            <a:ext cx="3279600" cy="53352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rtl="0" hangingPunc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723959" algn="l"/>
                <a:tab pos="1447919" algn="l"/>
                <a:tab pos="2171520" algn="l"/>
                <a:tab pos="2895479" algn="l"/>
              </a:tabLst>
            </a:pPr>
            <a:fld id="{E3AAB24B-8870-4330-BA61-5FC718628A4F}" type="slidenum">
              <a:t>10</a:t>
            </a:fld>
            <a:endParaRPr lang="en-US" sz="1400" b="0" i="0" u="none" strike="noStrike" kern="1200" spc="0" baseline="0" dirty="0">
              <a:ln>
                <a:noFill/>
              </a:ln>
              <a:solidFill>
                <a:srgbClr val="000000"/>
              </a:solidFill>
              <a:latin typeface="Times New Roman" pitchFamily="18"/>
              <a:ea typeface="Microsoft YaHei" pitchFamily="2"/>
              <a:cs typeface="Arial Unicode MS" pitchFamily="34"/>
            </a:endParaRPr>
          </a:p>
        </p:txBody>
      </p:sp>
      <p:sp>
        <p:nvSpPr>
          <p:cNvPr id="3" name="Rectangl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00CC99"/>
          </a:solidFill>
          <a:ln w="12600" cap="flat">
            <a:solidFill>
              <a:srgbClr val="00956F"/>
            </a:solidFill>
            <a:prstDash val="solid"/>
            <a:miter/>
          </a:ln>
        </p:spPr>
      </p:sp>
      <p:sp>
        <p:nvSpPr>
          <p:cNvPr id="4" name="Rectangle 2"/>
          <p:cNvSpPr txBox="1">
            <a:spLocks noGrp="1"/>
          </p:cNvSpPr>
          <p:nvPr>
            <p:ph type="body" sz="quarter" idx="1"/>
          </p:nvPr>
        </p:nvSpPr>
        <p:spPr>
          <a:xfrm>
            <a:off x="755639" y="5078520"/>
            <a:ext cx="6048360" cy="4811760"/>
          </a:xfrm>
        </p:spPr>
        <p:txBody>
          <a:bodyPr wrap="none" anchor="ctr"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34020196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47A935A-B1AC-4244-8B54-6FD76DE72F3B}" type="slidenum">
              <a:rPr lang="en-US" altLang="en-US"/>
              <a:pPr/>
              <a:t>127</a:t>
            </a:fld>
            <a:endParaRPr lang="en-US" altLang="en-US" dirty="0"/>
          </a:p>
        </p:txBody>
      </p:sp>
      <p:sp>
        <p:nvSpPr>
          <p:cNvPr id="286721" name="Text Box 1"/>
          <p:cNvSpPr txBox="1">
            <a:spLocks noChangeArrowheads="1"/>
          </p:cNvSpPr>
          <p:nvPr/>
        </p:nvSpPr>
        <p:spPr bwMode="auto">
          <a:xfrm>
            <a:off x="4278313" y="10156825"/>
            <a:ext cx="3279775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lnSpc>
                <a:spcPct val="95000"/>
              </a:lnSpc>
            </a:pPr>
            <a:fld id="{8CD9DBB3-D3B4-400A-9517-9C8EB7F9186A}" type="slidenum">
              <a:rPr lang="en-US" altLang="en-US" sz="1400">
                <a:latin typeface="Times New Roman" panose="02020603050405020304" pitchFamily="18" charset="0"/>
              </a:rPr>
              <a:pPr algn="r">
                <a:lnSpc>
                  <a:spcPct val="95000"/>
                </a:lnSpc>
              </a:pPr>
              <a:t>127</a:t>
            </a:fld>
            <a:endParaRPr lang="en-US" altLang="en-US" sz="1400" dirty="0">
              <a:latin typeface="Times New Roman" panose="02020603050405020304" pitchFamily="18" charset="0"/>
            </a:endParaRPr>
          </a:p>
        </p:txBody>
      </p:sp>
      <p:sp>
        <p:nvSpPr>
          <p:cNvPr id="286722" name="Rectangle 2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3525" cy="40068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86723" name="Rectangle 3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600" cap="flat">
                <a:solidFill>
                  <a:srgbClr val="00956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890153635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47A935A-B1AC-4244-8B54-6FD76DE72F3B}" type="slidenum">
              <a:rPr lang="en-US" altLang="en-US"/>
              <a:pPr/>
              <a:t>128</a:t>
            </a:fld>
            <a:endParaRPr lang="en-US" altLang="en-US" dirty="0"/>
          </a:p>
        </p:txBody>
      </p:sp>
      <p:sp>
        <p:nvSpPr>
          <p:cNvPr id="286721" name="Text Box 1"/>
          <p:cNvSpPr txBox="1">
            <a:spLocks noChangeArrowheads="1"/>
          </p:cNvSpPr>
          <p:nvPr/>
        </p:nvSpPr>
        <p:spPr bwMode="auto">
          <a:xfrm>
            <a:off x="4278313" y="10156825"/>
            <a:ext cx="3279775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lnSpc>
                <a:spcPct val="95000"/>
              </a:lnSpc>
            </a:pPr>
            <a:fld id="{8CD9DBB3-D3B4-400A-9517-9C8EB7F9186A}" type="slidenum">
              <a:rPr lang="en-US" altLang="en-US" sz="1400">
                <a:latin typeface="Times New Roman" panose="02020603050405020304" pitchFamily="18" charset="0"/>
              </a:rPr>
              <a:pPr algn="r">
                <a:lnSpc>
                  <a:spcPct val="95000"/>
                </a:lnSpc>
              </a:pPr>
              <a:t>128</a:t>
            </a:fld>
            <a:endParaRPr lang="en-US" altLang="en-US" sz="1400" dirty="0">
              <a:latin typeface="Times New Roman" panose="02020603050405020304" pitchFamily="18" charset="0"/>
            </a:endParaRPr>
          </a:p>
        </p:txBody>
      </p:sp>
      <p:sp>
        <p:nvSpPr>
          <p:cNvPr id="286722" name="Rectangle 2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3525" cy="40068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86723" name="Rectangle 3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600" cap="flat">
                <a:solidFill>
                  <a:srgbClr val="00956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934408116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47A935A-B1AC-4244-8B54-6FD76DE72F3B}" type="slidenum">
              <a:rPr lang="en-US" altLang="en-US"/>
              <a:pPr/>
              <a:t>129</a:t>
            </a:fld>
            <a:endParaRPr lang="en-US" altLang="en-US" dirty="0"/>
          </a:p>
        </p:txBody>
      </p:sp>
      <p:sp>
        <p:nvSpPr>
          <p:cNvPr id="286721" name="Text Box 1"/>
          <p:cNvSpPr txBox="1">
            <a:spLocks noChangeArrowheads="1"/>
          </p:cNvSpPr>
          <p:nvPr/>
        </p:nvSpPr>
        <p:spPr bwMode="auto">
          <a:xfrm>
            <a:off x="4278313" y="10156825"/>
            <a:ext cx="3279775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lnSpc>
                <a:spcPct val="95000"/>
              </a:lnSpc>
            </a:pPr>
            <a:fld id="{8CD9DBB3-D3B4-400A-9517-9C8EB7F9186A}" type="slidenum">
              <a:rPr lang="en-US" altLang="en-US" sz="1400">
                <a:latin typeface="Times New Roman" panose="02020603050405020304" pitchFamily="18" charset="0"/>
              </a:rPr>
              <a:pPr algn="r">
                <a:lnSpc>
                  <a:spcPct val="95000"/>
                </a:lnSpc>
              </a:pPr>
              <a:t>129</a:t>
            </a:fld>
            <a:endParaRPr lang="en-US" altLang="en-US" sz="1400" dirty="0">
              <a:latin typeface="Times New Roman" panose="02020603050405020304" pitchFamily="18" charset="0"/>
            </a:endParaRPr>
          </a:p>
        </p:txBody>
      </p:sp>
      <p:sp>
        <p:nvSpPr>
          <p:cNvPr id="286722" name="Rectangle 2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3525" cy="40068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86723" name="Rectangle 3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600" cap="flat">
                <a:solidFill>
                  <a:srgbClr val="00956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129571195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47A935A-B1AC-4244-8B54-6FD76DE72F3B}" type="slidenum">
              <a:rPr lang="en-US" altLang="en-US"/>
              <a:pPr/>
              <a:t>130</a:t>
            </a:fld>
            <a:endParaRPr lang="en-US" altLang="en-US" dirty="0"/>
          </a:p>
        </p:txBody>
      </p:sp>
      <p:sp>
        <p:nvSpPr>
          <p:cNvPr id="286721" name="Text Box 1"/>
          <p:cNvSpPr txBox="1">
            <a:spLocks noChangeArrowheads="1"/>
          </p:cNvSpPr>
          <p:nvPr/>
        </p:nvSpPr>
        <p:spPr bwMode="auto">
          <a:xfrm>
            <a:off x="4278313" y="10156825"/>
            <a:ext cx="3279775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lnSpc>
                <a:spcPct val="95000"/>
              </a:lnSpc>
            </a:pPr>
            <a:fld id="{8CD9DBB3-D3B4-400A-9517-9C8EB7F9186A}" type="slidenum">
              <a:rPr lang="en-US" altLang="en-US" sz="1400">
                <a:latin typeface="Times New Roman" panose="02020603050405020304" pitchFamily="18" charset="0"/>
              </a:rPr>
              <a:pPr algn="r">
                <a:lnSpc>
                  <a:spcPct val="95000"/>
                </a:lnSpc>
              </a:pPr>
              <a:t>130</a:t>
            </a:fld>
            <a:endParaRPr lang="en-US" altLang="en-US" sz="1400" dirty="0">
              <a:latin typeface="Times New Roman" panose="02020603050405020304" pitchFamily="18" charset="0"/>
            </a:endParaRPr>
          </a:p>
        </p:txBody>
      </p:sp>
      <p:sp>
        <p:nvSpPr>
          <p:cNvPr id="286722" name="Rectangle 2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3525" cy="40068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86723" name="Rectangle 3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600" cap="flat">
                <a:solidFill>
                  <a:srgbClr val="00956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469653200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89DB86E8-43B8-4627-A6E5-64483AE2B135}" type="slidenum">
              <a:rPr lang="en-US" altLang="en-US"/>
              <a:pPr/>
              <a:t>131</a:t>
            </a:fld>
            <a:endParaRPr lang="en-US" altLang="en-US" dirty="0"/>
          </a:p>
        </p:txBody>
      </p:sp>
      <p:sp>
        <p:nvSpPr>
          <p:cNvPr id="287745" name="Text Box 1"/>
          <p:cNvSpPr txBox="1">
            <a:spLocks noChangeArrowheads="1"/>
          </p:cNvSpPr>
          <p:nvPr/>
        </p:nvSpPr>
        <p:spPr bwMode="auto">
          <a:xfrm>
            <a:off x="4278313" y="10156825"/>
            <a:ext cx="3279775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lnSpc>
                <a:spcPct val="95000"/>
              </a:lnSpc>
            </a:pPr>
            <a:fld id="{E2A42B65-0D2B-4D92-944B-48DC86FA063E}" type="slidenum">
              <a:rPr lang="en-US" altLang="en-US" sz="1400">
                <a:latin typeface="Times New Roman" panose="02020603050405020304" pitchFamily="18" charset="0"/>
              </a:rPr>
              <a:pPr algn="r">
                <a:lnSpc>
                  <a:spcPct val="95000"/>
                </a:lnSpc>
              </a:pPr>
              <a:t>131</a:t>
            </a:fld>
            <a:endParaRPr lang="en-US" altLang="en-US" sz="1400" dirty="0">
              <a:latin typeface="Times New Roman" panose="02020603050405020304" pitchFamily="18" charset="0"/>
            </a:endParaRPr>
          </a:p>
        </p:txBody>
      </p:sp>
      <p:sp>
        <p:nvSpPr>
          <p:cNvPr id="287746" name="Rectangle 2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3525" cy="40068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87747" name="Rectangle 3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600" cap="flat">
                <a:solidFill>
                  <a:srgbClr val="00956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140600057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13332B0-22E4-4D41-98D6-9B54627F6085}" type="slidenum">
              <a:rPr lang="en-US" altLang="en-US"/>
              <a:pPr/>
              <a:t>132</a:t>
            </a:fld>
            <a:endParaRPr lang="en-US" altLang="en-US" dirty="0"/>
          </a:p>
        </p:txBody>
      </p:sp>
      <p:sp>
        <p:nvSpPr>
          <p:cNvPr id="288769" name="Text Box 1"/>
          <p:cNvSpPr txBox="1">
            <a:spLocks noChangeArrowheads="1"/>
          </p:cNvSpPr>
          <p:nvPr/>
        </p:nvSpPr>
        <p:spPr bwMode="auto">
          <a:xfrm>
            <a:off x="4278313" y="10156825"/>
            <a:ext cx="3279775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lnSpc>
                <a:spcPct val="95000"/>
              </a:lnSpc>
            </a:pPr>
            <a:fld id="{2FC22494-3F5D-4AD0-98A9-DF84CE02A9E6}" type="slidenum">
              <a:rPr lang="en-US" altLang="en-US" sz="1400">
                <a:latin typeface="Times New Roman" panose="02020603050405020304" pitchFamily="18" charset="0"/>
              </a:rPr>
              <a:pPr algn="r">
                <a:lnSpc>
                  <a:spcPct val="95000"/>
                </a:lnSpc>
              </a:pPr>
              <a:t>132</a:t>
            </a:fld>
            <a:endParaRPr lang="en-US" altLang="en-US" sz="1400" dirty="0">
              <a:latin typeface="Times New Roman" panose="02020603050405020304" pitchFamily="18" charset="0"/>
            </a:endParaRPr>
          </a:p>
        </p:txBody>
      </p:sp>
      <p:sp>
        <p:nvSpPr>
          <p:cNvPr id="288770" name="Rectangle 2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3525" cy="40068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88771" name="Rectangle 3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600" cap="flat">
                <a:solidFill>
                  <a:srgbClr val="00956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092820136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wrap="square" lIns="0" tIns="0" rIns="0" bIns="0" anchor="b" anchorCtr="0">
            <a:noAutofit/>
          </a:bodyPr>
          <a:lstStyle/>
          <a:p>
            <a:pPr lvl="0"/>
            <a:fld id="{2542E83B-76A1-43E8-BAA7-03DF8F7177B3}" type="slidenum">
              <a:t>133</a:t>
            </a:fld>
            <a:endParaRPr lang="en-US" dirty="0"/>
          </a:p>
        </p:txBody>
      </p:sp>
      <p:sp>
        <p:nvSpPr>
          <p:cNvPr id="2" name="Rectangle 6"/>
          <p:cNvSpPr txBox="1"/>
          <p:nvPr/>
        </p:nvSpPr>
        <p:spPr>
          <a:xfrm>
            <a:off x="4278240" y="10156680"/>
            <a:ext cx="3279600" cy="53352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rtl="0" hangingPunc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723959" algn="l"/>
                <a:tab pos="1447919" algn="l"/>
                <a:tab pos="2171520" algn="l"/>
                <a:tab pos="2895479" algn="l"/>
              </a:tabLst>
            </a:pPr>
            <a:fld id="{157B7BBD-C0C2-4128-B556-E868994E7327}" type="slidenum">
              <a:t>133</a:t>
            </a:fld>
            <a:endParaRPr lang="en-US" sz="1400" b="0" i="0" u="none" strike="noStrike" kern="1200" spc="0" baseline="0" dirty="0">
              <a:ln>
                <a:noFill/>
              </a:ln>
              <a:solidFill>
                <a:srgbClr val="000000"/>
              </a:solidFill>
              <a:latin typeface="Times New Roman" pitchFamily="18"/>
              <a:ea typeface="Microsoft YaHei" pitchFamily="2"/>
              <a:cs typeface="Arial Unicode MS" pitchFamily="34"/>
            </a:endParaRPr>
          </a:p>
        </p:txBody>
      </p:sp>
      <p:sp>
        <p:nvSpPr>
          <p:cNvPr id="3" name="Rectangl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00CC99"/>
          </a:solidFill>
          <a:ln w="12600" cap="flat">
            <a:solidFill>
              <a:srgbClr val="00956F"/>
            </a:solidFill>
            <a:prstDash val="solid"/>
            <a:miter/>
          </a:ln>
        </p:spPr>
      </p:sp>
      <p:sp>
        <p:nvSpPr>
          <p:cNvPr id="4" name="Rectangle 2"/>
          <p:cNvSpPr txBox="1">
            <a:spLocks noGrp="1"/>
          </p:cNvSpPr>
          <p:nvPr>
            <p:ph type="body" sz="quarter" idx="1"/>
          </p:nvPr>
        </p:nvSpPr>
        <p:spPr>
          <a:xfrm>
            <a:off x="755639" y="5078520"/>
            <a:ext cx="6048360" cy="4811760"/>
          </a:xfrm>
        </p:spPr>
        <p:txBody>
          <a:bodyPr wrap="none" anchor="ctr"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2784219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wrap="square" lIns="0" tIns="0" rIns="0" bIns="0" anchor="b" anchorCtr="0">
            <a:noAutofit/>
          </a:bodyPr>
          <a:lstStyle/>
          <a:p>
            <a:pPr lvl="0"/>
            <a:fld id="{EF604E4C-6755-4D1A-AC70-A9071C04CA0A}" type="slidenum">
              <a:t>134</a:t>
            </a:fld>
            <a:endParaRPr lang="en-US" dirty="0"/>
          </a:p>
        </p:txBody>
      </p:sp>
      <p:sp>
        <p:nvSpPr>
          <p:cNvPr id="2" name="Rectangle 6"/>
          <p:cNvSpPr txBox="1"/>
          <p:nvPr/>
        </p:nvSpPr>
        <p:spPr>
          <a:xfrm>
            <a:off x="4278240" y="10156680"/>
            <a:ext cx="3279600" cy="53352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rtl="0" hangingPunc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723959" algn="l"/>
                <a:tab pos="1447919" algn="l"/>
                <a:tab pos="2171520" algn="l"/>
                <a:tab pos="2895479" algn="l"/>
              </a:tabLst>
            </a:pPr>
            <a:fld id="{A70AF260-DA1D-4CA2-A3F7-3DB1DEFB66AF}" type="slidenum">
              <a:t>134</a:t>
            </a:fld>
            <a:endParaRPr lang="en-US" sz="1400" b="0" i="0" u="none" strike="noStrike" kern="1200" spc="0" baseline="0" dirty="0">
              <a:ln>
                <a:noFill/>
              </a:ln>
              <a:solidFill>
                <a:srgbClr val="000000"/>
              </a:solidFill>
              <a:latin typeface="Times New Roman" pitchFamily="18"/>
              <a:ea typeface="Microsoft YaHei" pitchFamily="2"/>
              <a:cs typeface="Arial Unicode MS" pitchFamily="34"/>
            </a:endParaRPr>
          </a:p>
        </p:txBody>
      </p:sp>
      <p:sp>
        <p:nvSpPr>
          <p:cNvPr id="3" name="Rectangl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00CC99"/>
          </a:solidFill>
          <a:ln w="12600" cap="flat">
            <a:solidFill>
              <a:srgbClr val="00956F"/>
            </a:solidFill>
            <a:prstDash val="solid"/>
            <a:miter/>
          </a:ln>
        </p:spPr>
      </p:sp>
      <p:sp>
        <p:nvSpPr>
          <p:cNvPr id="4" name="Rectangle 2"/>
          <p:cNvSpPr txBox="1">
            <a:spLocks noGrp="1"/>
          </p:cNvSpPr>
          <p:nvPr>
            <p:ph type="body" sz="quarter" idx="1"/>
          </p:nvPr>
        </p:nvSpPr>
        <p:spPr>
          <a:xfrm>
            <a:off x="755639" y="5078520"/>
            <a:ext cx="6048360" cy="4811760"/>
          </a:xfrm>
        </p:spPr>
        <p:txBody>
          <a:bodyPr wrap="none" anchor="ctr"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69546754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47A935A-B1AC-4244-8B54-6FD76DE72F3B}" type="slidenum">
              <a:rPr lang="en-US" altLang="en-US"/>
              <a:pPr/>
              <a:t>135</a:t>
            </a:fld>
            <a:endParaRPr lang="en-US" altLang="en-US" dirty="0"/>
          </a:p>
        </p:txBody>
      </p:sp>
      <p:sp>
        <p:nvSpPr>
          <p:cNvPr id="286721" name="Text Box 1"/>
          <p:cNvSpPr txBox="1">
            <a:spLocks noChangeArrowheads="1"/>
          </p:cNvSpPr>
          <p:nvPr/>
        </p:nvSpPr>
        <p:spPr bwMode="auto">
          <a:xfrm>
            <a:off x="4278313" y="10156825"/>
            <a:ext cx="3279775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lnSpc>
                <a:spcPct val="95000"/>
              </a:lnSpc>
            </a:pPr>
            <a:fld id="{8CD9DBB3-D3B4-400A-9517-9C8EB7F9186A}" type="slidenum">
              <a:rPr lang="en-US" altLang="en-US" sz="1400">
                <a:latin typeface="Times New Roman" panose="02020603050405020304" pitchFamily="18" charset="0"/>
              </a:rPr>
              <a:pPr algn="r">
                <a:lnSpc>
                  <a:spcPct val="95000"/>
                </a:lnSpc>
              </a:pPr>
              <a:t>135</a:t>
            </a:fld>
            <a:endParaRPr lang="en-US" altLang="en-US" sz="1400" dirty="0">
              <a:latin typeface="Times New Roman" panose="02020603050405020304" pitchFamily="18" charset="0"/>
            </a:endParaRPr>
          </a:p>
        </p:txBody>
      </p:sp>
      <p:sp>
        <p:nvSpPr>
          <p:cNvPr id="286722" name="Rectangle 2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3525" cy="40068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86723" name="Rectangle 3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600" cap="flat">
                <a:solidFill>
                  <a:srgbClr val="00956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450595037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47A935A-B1AC-4244-8B54-6FD76DE72F3B}" type="slidenum">
              <a:rPr lang="en-US" altLang="en-US"/>
              <a:pPr/>
              <a:t>136</a:t>
            </a:fld>
            <a:endParaRPr lang="en-US" altLang="en-US" dirty="0"/>
          </a:p>
        </p:txBody>
      </p:sp>
      <p:sp>
        <p:nvSpPr>
          <p:cNvPr id="286721" name="Text Box 1"/>
          <p:cNvSpPr txBox="1">
            <a:spLocks noChangeArrowheads="1"/>
          </p:cNvSpPr>
          <p:nvPr/>
        </p:nvSpPr>
        <p:spPr bwMode="auto">
          <a:xfrm>
            <a:off x="4278313" y="10156825"/>
            <a:ext cx="3279775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lnSpc>
                <a:spcPct val="95000"/>
              </a:lnSpc>
            </a:pPr>
            <a:fld id="{8CD9DBB3-D3B4-400A-9517-9C8EB7F9186A}" type="slidenum">
              <a:rPr lang="en-US" altLang="en-US" sz="1400">
                <a:latin typeface="Times New Roman" panose="02020603050405020304" pitchFamily="18" charset="0"/>
              </a:rPr>
              <a:pPr algn="r">
                <a:lnSpc>
                  <a:spcPct val="95000"/>
                </a:lnSpc>
              </a:pPr>
              <a:t>136</a:t>
            </a:fld>
            <a:endParaRPr lang="en-US" altLang="en-US" sz="1400" dirty="0">
              <a:latin typeface="Times New Roman" panose="02020603050405020304" pitchFamily="18" charset="0"/>
            </a:endParaRPr>
          </a:p>
        </p:txBody>
      </p:sp>
      <p:sp>
        <p:nvSpPr>
          <p:cNvPr id="286722" name="Rectangle 2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3525" cy="40068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86723" name="Rectangle 3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600" cap="flat">
                <a:solidFill>
                  <a:srgbClr val="00956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3214673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3C8B3B7B-A62E-4884-BEEF-8082EEA46CCD}" type="slidenum">
              <a:rPr lang="en-US" altLang="en-US"/>
              <a:pPr/>
              <a:t>11</a:t>
            </a:fld>
            <a:endParaRPr lang="en-US" altLang="en-US" dirty="0"/>
          </a:p>
        </p:txBody>
      </p:sp>
      <p:sp>
        <p:nvSpPr>
          <p:cNvPr id="236545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3525" cy="40068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36546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600" cap="flat">
                <a:solidFill>
                  <a:srgbClr val="00956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512363507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47A935A-B1AC-4244-8B54-6FD76DE72F3B}" type="slidenum">
              <a:rPr lang="en-US" altLang="en-US"/>
              <a:pPr/>
              <a:t>137</a:t>
            </a:fld>
            <a:endParaRPr lang="en-US" altLang="en-US" dirty="0"/>
          </a:p>
        </p:txBody>
      </p:sp>
      <p:sp>
        <p:nvSpPr>
          <p:cNvPr id="286721" name="Text Box 1"/>
          <p:cNvSpPr txBox="1">
            <a:spLocks noChangeArrowheads="1"/>
          </p:cNvSpPr>
          <p:nvPr/>
        </p:nvSpPr>
        <p:spPr bwMode="auto">
          <a:xfrm>
            <a:off x="4278313" y="10156825"/>
            <a:ext cx="3279775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lnSpc>
                <a:spcPct val="95000"/>
              </a:lnSpc>
            </a:pPr>
            <a:fld id="{8CD9DBB3-D3B4-400A-9517-9C8EB7F9186A}" type="slidenum">
              <a:rPr lang="en-US" altLang="en-US" sz="1400">
                <a:latin typeface="Times New Roman" panose="02020603050405020304" pitchFamily="18" charset="0"/>
              </a:rPr>
              <a:pPr algn="r">
                <a:lnSpc>
                  <a:spcPct val="95000"/>
                </a:lnSpc>
              </a:pPr>
              <a:t>137</a:t>
            </a:fld>
            <a:endParaRPr lang="en-US" altLang="en-US" sz="1400" dirty="0">
              <a:latin typeface="Times New Roman" panose="02020603050405020304" pitchFamily="18" charset="0"/>
            </a:endParaRPr>
          </a:p>
        </p:txBody>
      </p:sp>
      <p:sp>
        <p:nvSpPr>
          <p:cNvPr id="286722" name="Rectangle 2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3525" cy="40068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86723" name="Rectangle 3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600" cap="flat">
                <a:solidFill>
                  <a:srgbClr val="00956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107154401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47A935A-B1AC-4244-8B54-6FD76DE72F3B}" type="slidenum">
              <a:rPr lang="en-US" altLang="en-US"/>
              <a:pPr/>
              <a:t>139</a:t>
            </a:fld>
            <a:endParaRPr lang="en-US" altLang="en-US" dirty="0"/>
          </a:p>
        </p:txBody>
      </p:sp>
      <p:sp>
        <p:nvSpPr>
          <p:cNvPr id="286721" name="Text Box 1"/>
          <p:cNvSpPr txBox="1">
            <a:spLocks noChangeArrowheads="1"/>
          </p:cNvSpPr>
          <p:nvPr/>
        </p:nvSpPr>
        <p:spPr bwMode="auto">
          <a:xfrm>
            <a:off x="4278313" y="10156825"/>
            <a:ext cx="3279775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lnSpc>
                <a:spcPct val="95000"/>
              </a:lnSpc>
            </a:pPr>
            <a:fld id="{8CD9DBB3-D3B4-400A-9517-9C8EB7F9186A}" type="slidenum">
              <a:rPr lang="en-US" altLang="en-US" sz="1400">
                <a:latin typeface="Times New Roman" panose="02020603050405020304" pitchFamily="18" charset="0"/>
              </a:rPr>
              <a:pPr algn="r">
                <a:lnSpc>
                  <a:spcPct val="95000"/>
                </a:lnSpc>
              </a:pPr>
              <a:t>139</a:t>
            </a:fld>
            <a:endParaRPr lang="en-US" altLang="en-US" sz="1400" dirty="0">
              <a:latin typeface="Times New Roman" panose="02020603050405020304" pitchFamily="18" charset="0"/>
            </a:endParaRPr>
          </a:p>
        </p:txBody>
      </p:sp>
      <p:sp>
        <p:nvSpPr>
          <p:cNvPr id="286722" name="Rectangle 2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3525" cy="40068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86723" name="Rectangle 3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600" cap="flat">
                <a:solidFill>
                  <a:srgbClr val="00956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452846536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4FED7E9E-91F3-4541-BE13-AEB1F7C7F271}" type="slidenum">
              <a:rPr lang="en-US" altLang="en-US"/>
              <a:pPr/>
              <a:t>140</a:t>
            </a:fld>
            <a:endParaRPr lang="en-US" altLang="en-US" dirty="0"/>
          </a:p>
        </p:txBody>
      </p:sp>
      <p:sp>
        <p:nvSpPr>
          <p:cNvPr id="235521" name="Text Box 1"/>
          <p:cNvSpPr txBox="1">
            <a:spLocks noChangeArrowheads="1"/>
          </p:cNvSpPr>
          <p:nvPr/>
        </p:nvSpPr>
        <p:spPr bwMode="auto">
          <a:xfrm>
            <a:off x="4278313" y="10156825"/>
            <a:ext cx="3279775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lnSpc>
                <a:spcPct val="95000"/>
              </a:lnSpc>
            </a:pPr>
            <a:fld id="{A1F0E694-43BC-4997-8B97-927685DD5FAC}" type="slidenum">
              <a:rPr lang="en-US" altLang="en-US" sz="1400">
                <a:latin typeface="Times New Roman" panose="02020603050405020304" pitchFamily="18" charset="0"/>
              </a:rPr>
              <a:pPr algn="r">
                <a:lnSpc>
                  <a:spcPct val="95000"/>
                </a:lnSpc>
              </a:pPr>
              <a:t>140</a:t>
            </a:fld>
            <a:endParaRPr lang="en-US" altLang="en-US" sz="1400" dirty="0">
              <a:latin typeface="Times New Roman" panose="02020603050405020304" pitchFamily="18" charset="0"/>
            </a:endParaRPr>
          </a:p>
        </p:txBody>
      </p:sp>
      <p:sp>
        <p:nvSpPr>
          <p:cNvPr id="235522" name="Rectangle 2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3525" cy="40068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35523" name="Rectangle 3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600" cap="flat">
                <a:solidFill>
                  <a:srgbClr val="00956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958604541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4FED7E9E-91F3-4541-BE13-AEB1F7C7F271}" type="slidenum">
              <a:rPr lang="en-US" altLang="en-US"/>
              <a:pPr/>
              <a:t>141</a:t>
            </a:fld>
            <a:endParaRPr lang="en-US" altLang="en-US" dirty="0"/>
          </a:p>
        </p:txBody>
      </p:sp>
      <p:sp>
        <p:nvSpPr>
          <p:cNvPr id="235521" name="Text Box 1"/>
          <p:cNvSpPr txBox="1">
            <a:spLocks noChangeArrowheads="1"/>
          </p:cNvSpPr>
          <p:nvPr/>
        </p:nvSpPr>
        <p:spPr bwMode="auto">
          <a:xfrm>
            <a:off x="4278313" y="10156825"/>
            <a:ext cx="3279775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lnSpc>
                <a:spcPct val="95000"/>
              </a:lnSpc>
            </a:pPr>
            <a:fld id="{A1F0E694-43BC-4997-8B97-927685DD5FAC}" type="slidenum">
              <a:rPr lang="en-US" altLang="en-US" sz="1400">
                <a:latin typeface="Times New Roman" panose="02020603050405020304" pitchFamily="18" charset="0"/>
              </a:rPr>
              <a:pPr algn="r">
                <a:lnSpc>
                  <a:spcPct val="95000"/>
                </a:lnSpc>
              </a:pPr>
              <a:t>141</a:t>
            </a:fld>
            <a:endParaRPr lang="en-US" altLang="en-US" sz="1400" dirty="0">
              <a:latin typeface="Times New Roman" panose="02020603050405020304" pitchFamily="18" charset="0"/>
            </a:endParaRPr>
          </a:p>
        </p:txBody>
      </p:sp>
      <p:sp>
        <p:nvSpPr>
          <p:cNvPr id="235522" name="Rectangle 2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3525" cy="40068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35523" name="Rectangle 3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600" cap="flat">
                <a:solidFill>
                  <a:srgbClr val="00956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981813415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47A935A-B1AC-4244-8B54-6FD76DE72F3B}" type="slidenum">
              <a:rPr lang="en-US" altLang="en-US"/>
              <a:pPr/>
              <a:t>142</a:t>
            </a:fld>
            <a:endParaRPr lang="en-US" altLang="en-US" dirty="0"/>
          </a:p>
        </p:txBody>
      </p:sp>
      <p:sp>
        <p:nvSpPr>
          <p:cNvPr id="286721" name="Text Box 1"/>
          <p:cNvSpPr txBox="1">
            <a:spLocks noChangeArrowheads="1"/>
          </p:cNvSpPr>
          <p:nvPr/>
        </p:nvSpPr>
        <p:spPr bwMode="auto">
          <a:xfrm>
            <a:off x="4278313" y="10156825"/>
            <a:ext cx="3279775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lnSpc>
                <a:spcPct val="95000"/>
              </a:lnSpc>
            </a:pPr>
            <a:fld id="{8CD9DBB3-D3B4-400A-9517-9C8EB7F9186A}" type="slidenum">
              <a:rPr lang="en-US" altLang="en-US" sz="1400">
                <a:latin typeface="Times New Roman" panose="02020603050405020304" pitchFamily="18" charset="0"/>
              </a:rPr>
              <a:pPr algn="r">
                <a:lnSpc>
                  <a:spcPct val="95000"/>
                </a:lnSpc>
              </a:pPr>
              <a:t>142</a:t>
            </a:fld>
            <a:endParaRPr lang="en-US" altLang="en-US" sz="1400" dirty="0">
              <a:latin typeface="Times New Roman" panose="02020603050405020304" pitchFamily="18" charset="0"/>
            </a:endParaRPr>
          </a:p>
        </p:txBody>
      </p:sp>
      <p:sp>
        <p:nvSpPr>
          <p:cNvPr id="286722" name="Rectangle 2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3525" cy="40068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86723" name="Rectangle 3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600" cap="flat">
                <a:solidFill>
                  <a:srgbClr val="00956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810316001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wrap="square" lIns="0" tIns="0" rIns="0" bIns="0" anchor="b" anchorCtr="0">
            <a:noAutofit/>
          </a:bodyPr>
          <a:lstStyle/>
          <a:p>
            <a:pPr lvl="0"/>
            <a:fld id="{EC2D6A7A-DE3A-4953-8E0A-3E766B8B074A}" type="slidenum">
              <a:t>152</a:t>
            </a:fld>
            <a:endParaRPr lang="en-US" dirty="0"/>
          </a:p>
        </p:txBody>
      </p:sp>
      <p:sp>
        <p:nvSpPr>
          <p:cNvPr id="2" name="Rectangle 6"/>
          <p:cNvSpPr txBox="1"/>
          <p:nvPr/>
        </p:nvSpPr>
        <p:spPr>
          <a:xfrm>
            <a:off x="4278240" y="10156680"/>
            <a:ext cx="3279600" cy="53352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rtl="0" hangingPunc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723959" algn="l"/>
                <a:tab pos="1447919" algn="l"/>
                <a:tab pos="2171520" algn="l"/>
                <a:tab pos="2895479" algn="l"/>
              </a:tabLst>
            </a:pPr>
            <a:fld id="{2013FAC9-3582-4499-BD2B-BBDFCD0B840A}" type="slidenum">
              <a:t>152</a:t>
            </a:fld>
            <a:endParaRPr lang="en-US" sz="1400" b="0" i="0" u="none" strike="noStrike" kern="1200" spc="0" baseline="0" dirty="0">
              <a:ln>
                <a:noFill/>
              </a:ln>
              <a:solidFill>
                <a:srgbClr val="000000"/>
              </a:solidFill>
              <a:latin typeface="Times New Roman" pitchFamily="18"/>
              <a:ea typeface="Microsoft YaHei" pitchFamily="2"/>
              <a:cs typeface="Arial Unicode MS" pitchFamily="34"/>
            </a:endParaRPr>
          </a:p>
        </p:txBody>
      </p:sp>
      <p:sp>
        <p:nvSpPr>
          <p:cNvPr id="3" name="Rectangl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00CC99"/>
          </a:solidFill>
          <a:ln w="12600" cap="flat">
            <a:solidFill>
              <a:srgbClr val="00956F"/>
            </a:solidFill>
            <a:prstDash val="solid"/>
            <a:miter/>
          </a:ln>
        </p:spPr>
      </p:sp>
      <p:sp>
        <p:nvSpPr>
          <p:cNvPr id="4" name="Rectangle 2"/>
          <p:cNvSpPr txBox="1">
            <a:spLocks noGrp="1"/>
          </p:cNvSpPr>
          <p:nvPr>
            <p:ph type="body" sz="quarter" idx="1"/>
          </p:nvPr>
        </p:nvSpPr>
        <p:spPr>
          <a:xfrm>
            <a:off x="755639" y="5078520"/>
            <a:ext cx="6048360" cy="4811760"/>
          </a:xfrm>
        </p:spPr>
        <p:txBody>
          <a:bodyPr wrap="none" anchor="ctr"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76812590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4FED7E9E-91F3-4541-BE13-AEB1F7C7F271}" type="slidenum">
              <a:rPr lang="en-US" altLang="en-US"/>
              <a:pPr/>
              <a:t>157</a:t>
            </a:fld>
            <a:endParaRPr lang="en-US" altLang="en-US" dirty="0"/>
          </a:p>
        </p:txBody>
      </p:sp>
      <p:sp>
        <p:nvSpPr>
          <p:cNvPr id="235521" name="Text Box 1"/>
          <p:cNvSpPr txBox="1">
            <a:spLocks noChangeArrowheads="1"/>
          </p:cNvSpPr>
          <p:nvPr/>
        </p:nvSpPr>
        <p:spPr bwMode="auto">
          <a:xfrm>
            <a:off x="4278313" y="10156825"/>
            <a:ext cx="3279775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lnSpc>
                <a:spcPct val="95000"/>
              </a:lnSpc>
            </a:pPr>
            <a:fld id="{A1F0E694-43BC-4997-8B97-927685DD5FAC}" type="slidenum">
              <a:rPr lang="en-US" altLang="en-US" sz="1400">
                <a:latin typeface="Times New Roman" panose="02020603050405020304" pitchFamily="18" charset="0"/>
              </a:rPr>
              <a:pPr algn="r">
                <a:lnSpc>
                  <a:spcPct val="95000"/>
                </a:lnSpc>
              </a:pPr>
              <a:t>157</a:t>
            </a:fld>
            <a:endParaRPr lang="en-US" altLang="en-US" sz="1400" dirty="0">
              <a:latin typeface="Times New Roman" panose="02020603050405020304" pitchFamily="18" charset="0"/>
            </a:endParaRPr>
          </a:p>
        </p:txBody>
      </p:sp>
      <p:sp>
        <p:nvSpPr>
          <p:cNvPr id="235522" name="Rectangle 2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3525" cy="40068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35523" name="Rectangle 3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600" cap="flat">
                <a:solidFill>
                  <a:srgbClr val="00956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65817121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47A935A-B1AC-4244-8B54-6FD76DE72F3B}" type="slidenum">
              <a:rPr lang="en-US" altLang="en-US"/>
              <a:pPr/>
              <a:t>158</a:t>
            </a:fld>
            <a:endParaRPr lang="en-US" altLang="en-US" dirty="0"/>
          </a:p>
        </p:txBody>
      </p:sp>
      <p:sp>
        <p:nvSpPr>
          <p:cNvPr id="286721" name="Text Box 1"/>
          <p:cNvSpPr txBox="1">
            <a:spLocks noChangeArrowheads="1"/>
          </p:cNvSpPr>
          <p:nvPr/>
        </p:nvSpPr>
        <p:spPr bwMode="auto">
          <a:xfrm>
            <a:off x="4278313" y="10156825"/>
            <a:ext cx="3279775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lnSpc>
                <a:spcPct val="95000"/>
              </a:lnSpc>
            </a:pPr>
            <a:fld id="{8CD9DBB3-D3B4-400A-9517-9C8EB7F9186A}" type="slidenum">
              <a:rPr lang="en-US" altLang="en-US" sz="1400">
                <a:latin typeface="Times New Roman" panose="02020603050405020304" pitchFamily="18" charset="0"/>
              </a:rPr>
              <a:pPr algn="r">
                <a:lnSpc>
                  <a:spcPct val="95000"/>
                </a:lnSpc>
              </a:pPr>
              <a:t>158</a:t>
            </a:fld>
            <a:endParaRPr lang="en-US" altLang="en-US" sz="1400" dirty="0">
              <a:latin typeface="Times New Roman" panose="02020603050405020304" pitchFamily="18" charset="0"/>
            </a:endParaRPr>
          </a:p>
        </p:txBody>
      </p:sp>
      <p:sp>
        <p:nvSpPr>
          <p:cNvPr id="286722" name="Rectangle 2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3525" cy="40068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86723" name="Rectangle 3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600" cap="flat">
                <a:solidFill>
                  <a:srgbClr val="00956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68326620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47A935A-B1AC-4244-8B54-6FD76DE72F3B}" type="slidenum">
              <a:rPr lang="en-US" altLang="en-US"/>
              <a:pPr/>
              <a:t>159</a:t>
            </a:fld>
            <a:endParaRPr lang="en-US" altLang="en-US" dirty="0"/>
          </a:p>
        </p:txBody>
      </p:sp>
      <p:sp>
        <p:nvSpPr>
          <p:cNvPr id="286721" name="Text Box 1"/>
          <p:cNvSpPr txBox="1">
            <a:spLocks noChangeArrowheads="1"/>
          </p:cNvSpPr>
          <p:nvPr/>
        </p:nvSpPr>
        <p:spPr bwMode="auto">
          <a:xfrm>
            <a:off x="4278313" y="10156825"/>
            <a:ext cx="3279775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lnSpc>
                <a:spcPct val="95000"/>
              </a:lnSpc>
            </a:pPr>
            <a:fld id="{8CD9DBB3-D3B4-400A-9517-9C8EB7F9186A}" type="slidenum">
              <a:rPr lang="en-US" altLang="en-US" sz="1400">
                <a:latin typeface="Times New Roman" panose="02020603050405020304" pitchFamily="18" charset="0"/>
              </a:rPr>
              <a:pPr algn="r">
                <a:lnSpc>
                  <a:spcPct val="95000"/>
                </a:lnSpc>
              </a:pPr>
              <a:t>159</a:t>
            </a:fld>
            <a:endParaRPr lang="en-US" altLang="en-US" sz="1400" dirty="0">
              <a:latin typeface="Times New Roman" panose="02020603050405020304" pitchFamily="18" charset="0"/>
            </a:endParaRPr>
          </a:p>
        </p:txBody>
      </p:sp>
      <p:sp>
        <p:nvSpPr>
          <p:cNvPr id="286722" name="Rectangle 2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3525" cy="40068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86723" name="Rectangle 3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600" cap="flat">
                <a:solidFill>
                  <a:srgbClr val="00956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648685908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89DB86E8-43B8-4627-A6E5-64483AE2B135}" type="slidenum">
              <a:rPr lang="en-US" altLang="en-US"/>
              <a:pPr/>
              <a:t>161</a:t>
            </a:fld>
            <a:endParaRPr lang="en-US" altLang="en-US" dirty="0"/>
          </a:p>
        </p:txBody>
      </p:sp>
      <p:sp>
        <p:nvSpPr>
          <p:cNvPr id="287745" name="Text Box 1"/>
          <p:cNvSpPr txBox="1">
            <a:spLocks noChangeArrowheads="1"/>
          </p:cNvSpPr>
          <p:nvPr/>
        </p:nvSpPr>
        <p:spPr bwMode="auto">
          <a:xfrm>
            <a:off x="4278313" y="10156825"/>
            <a:ext cx="3279775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lnSpc>
                <a:spcPct val="95000"/>
              </a:lnSpc>
            </a:pPr>
            <a:fld id="{E2A42B65-0D2B-4D92-944B-48DC86FA063E}" type="slidenum">
              <a:rPr lang="en-US" altLang="en-US" sz="1400">
                <a:latin typeface="Times New Roman" panose="02020603050405020304" pitchFamily="18" charset="0"/>
              </a:rPr>
              <a:pPr algn="r">
                <a:lnSpc>
                  <a:spcPct val="95000"/>
                </a:lnSpc>
              </a:pPr>
              <a:t>161</a:t>
            </a:fld>
            <a:endParaRPr lang="en-US" altLang="en-US" sz="1400" dirty="0">
              <a:latin typeface="Times New Roman" panose="02020603050405020304" pitchFamily="18" charset="0"/>
            </a:endParaRPr>
          </a:p>
        </p:txBody>
      </p:sp>
      <p:sp>
        <p:nvSpPr>
          <p:cNvPr id="287746" name="Rectangle 2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3525" cy="40068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87747" name="Rectangle 3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600" cap="flat">
                <a:solidFill>
                  <a:srgbClr val="00956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3621983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wrap="square" lIns="0" tIns="0" rIns="0" bIns="0" anchor="b" anchorCtr="0">
            <a:noAutofit/>
          </a:bodyPr>
          <a:lstStyle/>
          <a:p>
            <a:pPr lvl="0"/>
            <a:fld id="{5140C1B8-0404-407A-8E65-A9EE0DBE8655}" type="slidenum">
              <a:t>12</a:t>
            </a:fld>
            <a:endParaRPr lang="en-US" dirty="0"/>
          </a:p>
        </p:txBody>
      </p:sp>
      <p:sp>
        <p:nvSpPr>
          <p:cNvPr id="2" name="Rectangle 6"/>
          <p:cNvSpPr txBox="1"/>
          <p:nvPr/>
        </p:nvSpPr>
        <p:spPr>
          <a:xfrm>
            <a:off x="4278240" y="10156680"/>
            <a:ext cx="3279600" cy="53352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rtl="0" hangingPunc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723959" algn="l"/>
                <a:tab pos="1447919" algn="l"/>
                <a:tab pos="2171520" algn="l"/>
                <a:tab pos="2895479" algn="l"/>
              </a:tabLst>
            </a:pPr>
            <a:fld id="{B9A7810B-5167-460F-8674-B20343ACD51D}" type="slidenum">
              <a:t>12</a:t>
            </a:fld>
            <a:endParaRPr lang="en-US" sz="1400" b="0" i="0" u="none" strike="noStrike" kern="1200" spc="0" baseline="0" dirty="0">
              <a:ln>
                <a:noFill/>
              </a:ln>
              <a:solidFill>
                <a:srgbClr val="000000"/>
              </a:solidFill>
              <a:latin typeface="Times New Roman" pitchFamily="18"/>
              <a:ea typeface="Microsoft YaHei" pitchFamily="2"/>
              <a:cs typeface="Arial Unicode MS" pitchFamily="34"/>
            </a:endParaRPr>
          </a:p>
        </p:txBody>
      </p:sp>
      <p:sp>
        <p:nvSpPr>
          <p:cNvPr id="3" name="Rectangl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00CC99"/>
          </a:solidFill>
          <a:ln w="12600" cap="flat">
            <a:solidFill>
              <a:srgbClr val="00956F"/>
            </a:solidFill>
            <a:prstDash val="solid"/>
            <a:miter/>
          </a:ln>
        </p:spPr>
      </p:sp>
      <p:sp>
        <p:nvSpPr>
          <p:cNvPr id="4" name="Rectangle 2"/>
          <p:cNvSpPr txBox="1">
            <a:spLocks noGrp="1"/>
          </p:cNvSpPr>
          <p:nvPr>
            <p:ph type="body" sz="quarter" idx="1"/>
          </p:nvPr>
        </p:nvSpPr>
        <p:spPr>
          <a:xfrm>
            <a:off x="755639" y="5078520"/>
            <a:ext cx="6048360" cy="4811760"/>
          </a:xfrm>
        </p:spPr>
        <p:txBody>
          <a:bodyPr wrap="none" anchor="ctr"/>
          <a:lstStyle/>
          <a:p>
            <a:endParaRPr lang="en-AU" dirty="0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89DB86E8-43B8-4627-A6E5-64483AE2B135}" type="slidenum">
              <a:rPr lang="en-US" altLang="en-US"/>
              <a:pPr/>
              <a:t>163</a:t>
            </a:fld>
            <a:endParaRPr lang="en-US" altLang="en-US" dirty="0"/>
          </a:p>
        </p:txBody>
      </p:sp>
      <p:sp>
        <p:nvSpPr>
          <p:cNvPr id="287745" name="Text Box 1"/>
          <p:cNvSpPr txBox="1">
            <a:spLocks noChangeArrowheads="1"/>
          </p:cNvSpPr>
          <p:nvPr/>
        </p:nvSpPr>
        <p:spPr bwMode="auto">
          <a:xfrm>
            <a:off x="4278313" y="10156825"/>
            <a:ext cx="3279775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lnSpc>
                <a:spcPct val="95000"/>
              </a:lnSpc>
            </a:pPr>
            <a:fld id="{E2A42B65-0D2B-4D92-944B-48DC86FA063E}" type="slidenum">
              <a:rPr lang="en-US" altLang="en-US" sz="1400">
                <a:latin typeface="Times New Roman" panose="02020603050405020304" pitchFamily="18" charset="0"/>
              </a:rPr>
              <a:pPr algn="r">
                <a:lnSpc>
                  <a:spcPct val="95000"/>
                </a:lnSpc>
              </a:pPr>
              <a:t>163</a:t>
            </a:fld>
            <a:endParaRPr lang="en-US" altLang="en-US" sz="1400" dirty="0">
              <a:latin typeface="Times New Roman" panose="02020603050405020304" pitchFamily="18" charset="0"/>
            </a:endParaRPr>
          </a:p>
        </p:txBody>
      </p:sp>
      <p:sp>
        <p:nvSpPr>
          <p:cNvPr id="287746" name="Rectangle 2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3525" cy="40068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87747" name="Rectangle 3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600" cap="flat">
                <a:solidFill>
                  <a:srgbClr val="00956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115019825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89DB86E8-43B8-4627-A6E5-64483AE2B135}" type="slidenum">
              <a:rPr lang="en-US" altLang="en-US"/>
              <a:pPr/>
              <a:t>165</a:t>
            </a:fld>
            <a:endParaRPr lang="en-US" altLang="en-US" dirty="0"/>
          </a:p>
        </p:txBody>
      </p:sp>
      <p:sp>
        <p:nvSpPr>
          <p:cNvPr id="287745" name="Text Box 1"/>
          <p:cNvSpPr txBox="1">
            <a:spLocks noChangeArrowheads="1"/>
          </p:cNvSpPr>
          <p:nvPr/>
        </p:nvSpPr>
        <p:spPr bwMode="auto">
          <a:xfrm>
            <a:off x="4278313" y="10156825"/>
            <a:ext cx="3279775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lnSpc>
                <a:spcPct val="95000"/>
              </a:lnSpc>
            </a:pPr>
            <a:fld id="{E2A42B65-0D2B-4D92-944B-48DC86FA063E}" type="slidenum">
              <a:rPr lang="en-US" altLang="en-US" sz="1400">
                <a:latin typeface="Times New Roman" panose="02020603050405020304" pitchFamily="18" charset="0"/>
              </a:rPr>
              <a:pPr algn="r">
                <a:lnSpc>
                  <a:spcPct val="95000"/>
                </a:lnSpc>
              </a:pPr>
              <a:t>165</a:t>
            </a:fld>
            <a:endParaRPr lang="en-US" altLang="en-US" sz="1400" dirty="0">
              <a:latin typeface="Times New Roman" panose="02020603050405020304" pitchFamily="18" charset="0"/>
            </a:endParaRPr>
          </a:p>
        </p:txBody>
      </p:sp>
      <p:sp>
        <p:nvSpPr>
          <p:cNvPr id="287746" name="Rectangle 2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3525" cy="40068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87747" name="Rectangle 3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600" cap="flat">
                <a:solidFill>
                  <a:srgbClr val="00956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910596954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9B0C784-FA0B-4DB8-AD3B-F8B765EFD1B5}" type="slidenum">
              <a:rPr lang="en-US" altLang="en-US"/>
              <a:pPr/>
              <a:t>166</a:t>
            </a:fld>
            <a:endParaRPr lang="en-US" altLang="en-US" dirty="0"/>
          </a:p>
        </p:txBody>
      </p:sp>
      <p:sp>
        <p:nvSpPr>
          <p:cNvPr id="300033" name="Text Box 1"/>
          <p:cNvSpPr txBox="1">
            <a:spLocks noChangeArrowheads="1"/>
          </p:cNvSpPr>
          <p:nvPr/>
        </p:nvSpPr>
        <p:spPr bwMode="auto">
          <a:xfrm>
            <a:off x="4278313" y="10156825"/>
            <a:ext cx="3279775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lnSpc>
                <a:spcPct val="95000"/>
              </a:lnSpc>
            </a:pPr>
            <a:fld id="{3913F2DD-8C87-4B03-9B46-3E4675480987}" type="slidenum">
              <a:rPr lang="en-US" altLang="en-US" sz="1400">
                <a:latin typeface="Times New Roman" panose="02020603050405020304" pitchFamily="18" charset="0"/>
              </a:rPr>
              <a:pPr algn="r">
                <a:lnSpc>
                  <a:spcPct val="95000"/>
                </a:lnSpc>
              </a:pPr>
              <a:t>166</a:t>
            </a:fld>
            <a:endParaRPr lang="en-US" altLang="en-US" sz="1400" dirty="0">
              <a:latin typeface="Times New Roman" panose="02020603050405020304" pitchFamily="18" charset="0"/>
            </a:endParaRPr>
          </a:p>
        </p:txBody>
      </p:sp>
      <p:sp>
        <p:nvSpPr>
          <p:cNvPr id="300034" name="Rectangle 2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3525" cy="40068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00035" name="Rectangle 3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600" cap="flat">
                <a:solidFill>
                  <a:srgbClr val="00956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229523293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252EEB8-A678-4AF8-B9B2-3AA9E9AAEF85}" type="slidenum">
              <a:rPr lang="en-US" altLang="en-US"/>
              <a:pPr/>
              <a:t>167</a:t>
            </a:fld>
            <a:endParaRPr lang="en-US" altLang="en-US" dirty="0"/>
          </a:p>
        </p:txBody>
      </p:sp>
      <p:sp>
        <p:nvSpPr>
          <p:cNvPr id="301057" name="Text Box 1"/>
          <p:cNvSpPr txBox="1">
            <a:spLocks noChangeArrowheads="1"/>
          </p:cNvSpPr>
          <p:nvPr/>
        </p:nvSpPr>
        <p:spPr bwMode="auto">
          <a:xfrm>
            <a:off x="4278313" y="10156825"/>
            <a:ext cx="3279775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lnSpc>
                <a:spcPct val="95000"/>
              </a:lnSpc>
            </a:pPr>
            <a:fld id="{631C8BE4-8FF1-45D6-ADC6-CC6879F71D4D}" type="slidenum">
              <a:rPr lang="en-US" altLang="en-US" sz="1400">
                <a:latin typeface="Times New Roman" panose="02020603050405020304" pitchFamily="18" charset="0"/>
              </a:rPr>
              <a:pPr algn="r">
                <a:lnSpc>
                  <a:spcPct val="95000"/>
                </a:lnSpc>
              </a:pPr>
              <a:t>167</a:t>
            </a:fld>
            <a:endParaRPr lang="en-US" altLang="en-US" sz="1400" dirty="0">
              <a:latin typeface="Times New Roman" panose="02020603050405020304" pitchFamily="18" charset="0"/>
            </a:endParaRPr>
          </a:p>
        </p:txBody>
      </p:sp>
      <p:sp>
        <p:nvSpPr>
          <p:cNvPr id="301058" name="Rectangle 2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3525" cy="40068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01059" name="Rectangle 3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600" cap="flat">
                <a:solidFill>
                  <a:srgbClr val="00956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693634250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E5233161-D996-4EBA-9F5F-93AD9C8DC727}" type="slidenum">
              <a:rPr lang="en-US" altLang="en-US"/>
              <a:pPr/>
              <a:t>168</a:t>
            </a:fld>
            <a:endParaRPr lang="en-US" altLang="en-US" dirty="0"/>
          </a:p>
        </p:txBody>
      </p:sp>
      <p:sp>
        <p:nvSpPr>
          <p:cNvPr id="302081" name="Text Box 1"/>
          <p:cNvSpPr txBox="1">
            <a:spLocks noChangeArrowheads="1"/>
          </p:cNvSpPr>
          <p:nvPr/>
        </p:nvSpPr>
        <p:spPr bwMode="auto">
          <a:xfrm>
            <a:off x="4278313" y="10156825"/>
            <a:ext cx="3279775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lnSpc>
                <a:spcPct val="95000"/>
              </a:lnSpc>
            </a:pPr>
            <a:fld id="{77BD5BC0-3B0F-4FBB-81C1-0F0C2F5DFC15}" type="slidenum">
              <a:rPr lang="en-US" altLang="en-US" sz="1400">
                <a:latin typeface="Times New Roman" panose="02020603050405020304" pitchFamily="18" charset="0"/>
              </a:rPr>
              <a:pPr algn="r">
                <a:lnSpc>
                  <a:spcPct val="95000"/>
                </a:lnSpc>
              </a:pPr>
              <a:t>168</a:t>
            </a:fld>
            <a:endParaRPr lang="en-US" altLang="en-US" sz="1400" dirty="0">
              <a:latin typeface="Times New Roman" panose="02020603050405020304" pitchFamily="18" charset="0"/>
            </a:endParaRPr>
          </a:p>
        </p:txBody>
      </p:sp>
      <p:sp>
        <p:nvSpPr>
          <p:cNvPr id="302082" name="Rectangle 2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3525" cy="40068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02083" name="Rectangle 3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600" cap="flat">
                <a:solidFill>
                  <a:srgbClr val="00956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673570921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A2857C8-1952-4BE5-BB38-4BAA8B5E7D7C}" type="slidenum">
              <a:rPr lang="en-US" altLang="en-US"/>
              <a:pPr/>
              <a:t>169</a:t>
            </a:fld>
            <a:endParaRPr lang="en-US" altLang="en-US" dirty="0"/>
          </a:p>
        </p:txBody>
      </p:sp>
      <p:sp>
        <p:nvSpPr>
          <p:cNvPr id="303105" name="Text Box 1"/>
          <p:cNvSpPr txBox="1">
            <a:spLocks noChangeArrowheads="1"/>
          </p:cNvSpPr>
          <p:nvPr/>
        </p:nvSpPr>
        <p:spPr bwMode="auto">
          <a:xfrm>
            <a:off x="4278313" y="10156825"/>
            <a:ext cx="3279775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lnSpc>
                <a:spcPct val="95000"/>
              </a:lnSpc>
            </a:pPr>
            <a:fld id="{FF1B2A0B-6774-424E-B58E-202FF0A28845}" type="slidenum">
              <a:rPr lang="en-US" altLang="en-US" sz="1400">
                <a:latin typeface="Times New Roman" panose="02020603050405020304" pitchFamily="18" charset="0"/>
              </a:rPr>
              <a:pPr algn="r">
                <a:lnSpc>
                  <a:spcPct val="95000"/>
                </a:lnSpc>
              </a:pPr>
              <a:t>169</a:t>
            </a:fld>
            <a:endParaRPr lang="en-US" altLang="en-US" sz="1400" dirty="0">
              <a:latin typeface="Times New Roman" panose="02020603050405020304" pitchFamily="18" charset="0"/>
            </a:endParaRPr>
          </a:p>
        </p:txBody>
      </p:sp>
      <p:sp>
        <p:nvSpPr>
          <p:cNvPr id="303106" name="Rectangle 2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3525" cy="40068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03107" name="Rectangle 3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600" cap="flat">
                <a:solidFill>
                  <a:srgbClr val="00956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209040399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D9D1147D-A522-499C-B6D0-B592227347F3}" type="slidenum">
              <a:rPr lang="en-US" altLang="en-US"/>
              <a:pPr/>
              <a:t>170</a:t>
            </a:fld>
            <a:endParaRPr lang="en-US" altLang="en-US" dirty="0"/>
          </a:p>
        </p:txBody>
      </p:sp>
      <p:sp>
        <p:nvSpPr>
          <p:cNvPr id="304129" name="Text Box 1"/>
          <p:cNvSpPr txBox="1">
            <a:spLocks noChangeArrowheads="1"/>
          </p:cNvSpPr>
          <p:nvPr/>
        </p:nvSpPr>
        <p:spPr bwMode="auto">
          <a:xfrm>
            <a:off x="4278313" y="10156825"/>
            <a:ext cx="3279775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lnSpc>
                <a:spcPct val="95000"/>
              </a:lnSpc>
            </a:pPr>
            <a:fld id="{EA3652EB-AD73-48FA-9344-A4A0C0B159D5}" type="slidenum">
              <a:rPr lang="en-US" altLang="en-US" sz="1400">
                <a:latin typeface="Times New Roman" panose="02020603050405020304" pitchFamily="18" charset="0"/>
              </a:rPr>
              <a:pPr algn="r">
                <a:lnSpc>
                  <a:spcPct val="95000"/>
                </a:lnSpc>
              </a:pPr>
              <a:t>170</a:t>
            </a:fld>
            <a:endParaRPr lang="en-US" altLang="en-US" sz="1400" dirty="0">
              <a:latin typeface="Times New Roman" panose="02020603050405020304" pitchFamily="18" charset="0"/>
            </a:endParaRPr>
          </a:p>
        </p:txBody>
      </p:sp>
      <p:sp>
        <p:nvSpPr>
          <p:cNvPr id="304130" name="Rectangle 2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3525" cy="40068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04131" name="Rectangle 3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600" cap="flat">
                <a:solidFill>
                  <a:srgbClr val="00956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48973294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48B7BD2-4A4D-4D7E-A96F-CA6783E0C678}" type="slidenum">
              <a:rPr lang="en-US" altLang="en-US"/>
              <a:pPr/>
              <a:t>171</a:t>
            </a:fld>
            <a:endParaRPr lang="en-US" altLang="en-US" dirty="0"/>
          </a:p>
        </p:txBody>
      </p:sp>
      <p:sp>
        <p:nvSpPr>
          <p:cNvPr id="305153" name="Text Box 1"/>
          <p:cNvSpPr txBox="1">
            <a:spLocks noChangeArrowheads="1"/>
          </p:cNvSpPr>
          <p:nvPr/>
        </p:nvSpPr>
        <p:spPr bwMode="auto">
          <a:xfrm>
            <a:off x="4278313" y="10156825"/>
            <a:ext cx="3279775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lnSpc>
                <a:spcPct val="95000"/>
              </a:lnSpc>
            </a:pPr>
            <a:fld id="{86D0A1A3-E28B-4619-BE04-08289432892E}" type="slidenum">
              <a:rPr lang="en-US" altLang="en-US" sz="1400">
                <a:latin typeface="Times New Roman" panose="02020603050405020304" pitchFamily="18" charset="0"/>
              </a:rPr>
              <a:pPr algn="r">
                <a:lnSpc>
                  <a:spcPct val="95000"/>
                </a:lnSpc>
              </a:pPr>
              <a:t>171</a:t>
            </a:fld>
            <a:endParaRPr lang="en-US" altLang="en-US" sz="1400" dirty="0">
              <a:latin typeface="Times New Roman" panose="02020603050405020304" pitchFamily="18" charset="0"/>
            </a:endParaRPr>
          </a:p>
        </p:txBody>
      </p:sp>
      <p:sp>
        <p:nvSpPr>
          <p:cNvPr id="305154" name="Rectangle 2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3525" cy="40068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05155" name="Rectangle 3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600" cap="flat">
                <a:solidFill>
                  <a:srgbClr val="00956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95723018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AB8C88B4-029F-41A9-931C-F0255DA206A3}" type="slidenum">
              <a:rPr lang="en-US" altLang="en-US"/>
              <a:pPr/>
              <a:t>172</a:t>
            </a:fld>
            <a:endParaRPr lang="en-US" altLang="en-US" dirty="0"/>
          </a:p>
        </p:txBody>
      </p:sp>
      <p:sp>
        <p:nvSpPr>
          <p:cNvPr id="306177" name="Text Box 1"/>
          <p:cNvSpPr txBox="1">
            <a:spLocks noChangeArrowheads="1"/>
          </p:cNvSpPr>
          <p:nvPr/>
        </p:nvSpPr>
        <p:spPr bwMode="auto">
          <a:xfrm>
            <a:off x="4278313" y="10156825"/>
            <a:ext cx="3279775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lnSpc>
                <a:spcPct val="95000"/>
              </a:lnSpc>
            </a:pPr>
            <a:fld id="{4CC2DD97-AEBE-4987-9C4F-A2EA4514DFAA}" type="slidenum">
              <a:rPr lang="en-US" altLang="en-US" sz="1400">
                <a:latin typeface="Times New Roman" panose="02020603050405020304" pitchFamily="18" charset="0"/>
              </a:rPr>
              <a:pPr algn="r">
                <a:lnSpc>
                  <a:spcPct val="95000"/>
                </a:lnSpc>
              </a:pPr>
              <a:t>172</a:t>
            </a:fld>
            <a:endParaRPr lang="en-US" altLang="en-US" sz="1400" dirty="0">
              <a:latin typeface="Times New Roman" panose="02020603050405020304" pitchFamily="18" charset="0"/>
            </a:endParaRPr>
          </a:p>
        </p:txBody>
      </p:sp>
      <p:sp>
        <p:nvSpPr>
          <p:cNvPr id="306178" name="Rectangle 2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3525" cy="40068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06179" name="Rectangle 3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600" cap="flat">
                <a:solidFill>
                  <a:srgbClr val="00956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031338714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CA4914B-27AE-43DE-95E3-F4A58BE4EB86}" type="slidenum">
              <a:rPr lang="en-US" altLang="en-US"/>
              <a:pPr/>
              <a:t>173</a:t>
            </a:fld>
            <a:endParaRPr lang="en-US" altLang="en-US" dirty="0"/>
          </a:p>
        </p:txBody>
      </p:sp>
      <p:sp>
        <p:nvSpPr>
          <p:cNvPr id="307201" name="Text Box 1"/>
          <p:cNvSpPr txBox="1">
            <a:spLocks noChangeArrowheads="1"/>
          </p:cNvSpPr>
          <p:nvPr/>
        </p:nvSpPr>
        <p:spPr bwMode="auto">
          <a:xfrm>
            <a:off x="4278313" y="10156825"/>
            <a:ext cx="3279775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lnSpc>
                <a:spcPct val="95000"/>
              </a:lnSpc>
            </a:pPr>
            <a:fld id="{2F4E3C9B-3091-495F-81B4-A7FF536682F6}" type="slidenum">
              <a:rPr lang="en-US" altLang="en-US" sz="1400">
                <a:latin typeface="Times New Roman" panose="02020603050405020304" pitchFamily="18" charset="0"/>
              </a:rPr>
              <a:pPr algn="r">
                <a:lnSpc>
                  <a:spcPct val="95000"/>
                </a:lnSpc>
              </a:pPr>
              <a:t>173</a:t>
            </a:fld>
            <a:endParaRPr lang="en-US" altLang="en-US" sz="1400" dirty="0">
              <a:latin typeface="Times New Roman" panose="02020603050405020304" pitchFamily="18" charset="0"/>
            </a:endParaRPr>
          </a:p>
        </p:txBody>
      </p:sp>
      <p:sp>
        <p:nvSpPr>
          <p:cNvPr id="307202" name="Rectangle 2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3525" cy="40068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07203" name="Rectangle 3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600" cap="flat">
                <a:solidFill>
                  <a:srgbClr val="00956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0818425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wrap="square" lIns="0" tIns="0" rIns="0" bIns="0" anchor="b" anchorCtr="0">
            <a:noAutofit/>
          </a:bodyPr>
          <a:lstStyle/>
          <a:p>
            <a:pPr lvl="0"/>
            <a:fld id="{E437883E-FC6A-48E2-9B71-C7B1072F6CC7}" type="slidenum">
              <a:t>13</a:t>
            </a:fld>
            <a:endParaRPr lang="en-US" dirty="0"/>
          </a:p>
        </p:txBody>
      </p:sp>
      <p:sp>
        <p:nvSpPr>
          <p:cNvPr id="2" name="Rectangle 6"/>
          <p:cNvSpPr txBox="1"/>
          <p:nvPr/>
        </p:nvSpPr>
        <p:spPr>
          <a:xfrm>
            <a:off x="4278240" y="10156680"/>
            <a:ext cx="3279600" cy="53352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rtl="0" hangingPunc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723959" algn="l"/>
                <a:tab pos="1447919" algn="l"/>
                <a:tab pos="2171520" algn="l"/>
                <a:tab pos="2895479" algn="l"/>
              </a:tabLst>
            </a:pPr>
            <a:fld id="{4678718C-C951-4A41-BB71-D51E3D8E3FAC}" type="slidenum">
              <a:t>13</a:t>
            </a:fld>
            <a:endParaRPr lang="en-US" sz="1400" b="0" i="0" u="none" strike="noStrike" kern="1200" spc="0" baseline="0" dirty="0">
              <a:ln>
                <a:noFill/>
              </a:ln>
              <a:solidFill>
                <a:srgbClr val="000000"/>
              </a:solidFill>
              <a:latin typeface="Times New Roman" pitchFamily="18"/>
              <a:ea typeface="Microsoft YaHei" pitchFamily="2"/>
              <a:cs typeface="Arial Unicode MS" pitchFamily="34"/>
            </a:endParaRPr>
          </a:p>
        </p:txBody>
      </p:sp>
      <p:sp>
        <p:nvSpPr>
          <p:cNvPr id="3" name="Rectangl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00CC99"/>
          </a:solidFill>
          <a:ln w="12600" cap="flat">
            <a:solidFill>
              <a:srgbClr val="00956F"/>
            </a:solidFill>
            <a:prstDash val="solid"/>
            <a:miter/>
          </a:ln>
        </p:spPr>
      </p:sp>
      <p:sp>
        <p:nvSpPr>
          <p:cNvPr id="4" name="Rectangle 2"/>
          <p:cNvSpPr txBox="1">
            <a:spLocks noGrp="1"/>
          </p:cNvSpPr>
          <p:nvPr>
            <p:ph type="body" sz="quarter" idx="1"/>
          </p:nvPr>
        </p:nvSpPr>
        <p:spPr>
          <a:xfrm>
            <a:off x="755639" y="5078520"/>
            <a:ext cx="6048360" cy="4811760"/>
          </a:xfrm>
        </p:spPr>
        <p:txBody>
          <a:bodyPr wrap="none" anchor="ctr"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9851829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EDBE00B8-A9E7-4B5A-A7EC-31092C77A160}" type="slidenum">
              <a:rPr lang="en-US" altLang="en-US"/>
              <a:pPr/>
              <a:t>175</a:t>
            </a:fld>
            <a:endParaRPr lang="en-US" altLang="en-US" dirty="0"/>
          </a:p>
        </p:txBody>
      </p:sp>
      <p:sp>
        <p:nvSpPr>
          <p:cNvPr id="308225" name="Text Box 1"/>
          <p:cNvSpPr txBox="1">
            <a:spLocks noChangeArrowheads="1"/>
          </p:cNvSpPr>
          <p:nvPr/>
        </p:nvSpPr>
        <p:spPr bwMode="auto">
          <a:xfrm>
            <a:off x="4278313" y="10156825"/>
            <a:ext cx="3279775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lnSpc>
                <a:spcPct val="95000"/>
              </a:lnSpc>
            </a:pPr>
            <a:fld id="{E46988DC-4DF5-40CA-B5FD-96CE71C3C9D1}" type="slidenum">
              <a:rPr lang="en-US" altLang="en-US" sz="1400">
                <a:latin typeface="Times New Roman" panose="02020603050405020304" pitchFamily="18" charset="0"/>
              </a:rPr>
              <a:pPr algn="r">
                <a:lnSpc>
                  <a:spcPct val="95000"/>
                </a:lnSpc>
              </a:pPr>
              <a:t>175</a:t>
            </a:fld>
            <a:endParaRPr lang="en-US" altLang="en-US" sz="1400" dirty="0">
              <a:latin typeface="Times New Roman" panose="02020603050405020304" pitchFamily="18" charset="0"/>
            </a:endParaRPr>
          </a:p>
        </p:txBody>
      </p:sp>
      <p:sp>
        <p:nvSpPr>
          <p:cNvPr id="308226" name="Rectangle 2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3525" cy="40068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08227" name="Rectangle 3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600" cap="flat">
                <a:solidFill>
                  <a:srgbClr val="00956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831487947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341B5B08-F2D9-4A58-AE28-C7435DB6DC2F}" type="slidenum">
              <a:rPr lang="en-US" altLang="en-US"/>
              <a:pPr/>
              <a:t>176</a:t>
            </a:fld>
            <a:endParaRPr lang="en-US" altLang="en-US" dirty="0"/>
          </a:p>
        </p:txBody>
      </p:sp>
      <p:sp>
        <p:nvSpPr>
          <p:cNvPr id="309249" name="Text Box 1"/>
          <p:cNvSpPr txBox="1">
            <a:spLocks noChangeArrowheads="1"/>
          </p:cNvSpPr>
          <p:nvPr/>
        </p:nvSpPr>
        <p:spPr bwMode="auto">
          <a:xfrm>
            <a:off x="4278313" y="10156825"/>
            <a:ext cx="3279775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lnSpc>
                <a:spcPct val="95000"/>
              </a:lnSpc>
            </a:pPr>
            <a:fld id="{51ACAF76-DDD5-48B9-B19C-DCEFBE71022D}" type="slidenum">
              <a:rPr lang="en-US" altLang="en-US" sz="1400">
                <a:latin typeface="Times New Roman" panose="02020603050405020304" pitchFamily="18" charset="0"/>
              </a:rPr>
              <a:pPr algn="r">
                <a:lnSpc>
                  <a:spcPct val="95000"/>
                </a:lnSpc>
              </a:pPr>
              <a:t>176</a:t>
            </a:fld>
            <a:endParaRPr lang="en-US" altLang="en-US" sz="1400" dirty="0">
              <a:latin typeface="Times New Roman" panose="02020603050405020304" pitchFamily="18" charset="0"/>
            </a:endParaRPr>
          </a:p>
        </p:txBody>
      </p:sp>
      <p:sp>
        <p:nvSpPr>
          <p:cNvPr id="309250" name="Rectangle 2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3525" cy="40068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09251" name="Rectangle 3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600" cap="flat">
                <a:solidFill>
                  <a:srgbClr val="00956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011441552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7EFFF6C-5307-4D2E-A682-01DC9CBA65CB}" type="slidenum">
              <a:rPr lang="en-US" altLang="en-US"/>
              <a:pPr/>
              <a:t>177</a:t>
            </a:fld>
            <a:endParaRPr lang="en-US" altLang="en-US" dirty="0"/>
          </a:p>
        </p:txBody>
      </p:sp>
      <p:sp>
        <p:nvSpPr>
          <p:cNvPr id="310273" name="Text Box 1"/>
          <p:cNvSpPr txBox="1">
            <a:spLocks noChangeArrowheads="1"/>
          </p:cNvSpPr>
          <p:nvPr/>
        </p:nvSpPr>
        <p:spPr bwMode="auto">
          <a:xfrm>
            <a:off x="4278313" y="10156825"/>
            <a:ext cx="3279775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lnSpc>
                <a:spcPct val="95000"/>
              </a:lnSpc>
            </a:pPr>
            <a:fld id="{56178F35-2AA6-4B5B-9D09-E74EBF8B18A8}" type="slidenum">
              <a:rPr lang="en-US" altLang="en-US" sz="1400">
                <a:latin typeface="Times New Roman" panose="02020603050405020304" pitchFamily="18" charset="0"/>
              </a:rPr>
              <a:pPr algn="r">
                <a:lnSpc>
                  <a:spcPct val="95000"/>
                </a:lnSpc>
              </a:pPr>
              <a:t>177</a:t>
            </a:fld>
            <a:endParaRPr lang="en-US" altLang="en-US" sz="1400" dirty="0">
              <a:latin typeface="Times New Roman" panose="02020603050405020304" pitchFamily="18" charset="0"/>
            </a:endParaRPr>
          </a:p>
        </p:txBody>
      </p:sp>
      <p:sp>
        <p:nvSpPr>
          <p:cNvPr id="310274" name="Rectangle 2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3525" cy="40068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10275" name="Rectangle 3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600" cap="flat">
                <a:solidFill>
                  <a:srgbClr val="00956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345627199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26C8C70-A67A-4516-A251-DE29BA158BAA}" type="slidenum">
              <a:rPr lang="en-US" altLang="en-US"/>
              <a:pPr/>
              <a:t>178</a:t>
            </a:fld>
            <a:endParaRPr lang="en-US" altLang="en-US" dirty="0"/>
          </a:p>
        </p:txBody>
      </p:sp>
      <p:sp>
        <p:nvSpPr>
          <p:cNvPr id="311297" name="Text Box 1"/>
          <p:cNvSpPr txBox="1">
            <a:spLocks noChangeArrowheads="1"/>
          </p:cNvSpPr>
          <p:nvPr/>
        </p:nvSpPr>
        <p:spPr bwMode="auto">
          <a:xfrm>
            <a:off x="4278313" y="10156825"/>
            <a:ext cx="3279775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lnSpc>
                <a:spcPct val="95000"/>
              </a:lnSpc>
            </a:pPr>
            <a:fld id="{862C5A57-8AF5-43EC-8AEA-0051443D7851}" type="slidenum">
              <a:rPr lang="en-US" altLang="en-US" sz="1400">
                <a:latin typeface="Times New Roman" panose="02020603050405020304" pitchFamily="18" charset="0"/>
              </a:rPr>
              <a:pPr algn="r">
                <a:lnSpc>
                  <a:spcPct val="95000"/>
                </a:lnSpc>
              </a:pPr>
              <a:t>178</a:t>
            </a:fld>
            <a:endParaRPr lang="en-US" altLang="en-US" sz="1400" dirty="0">
              <a:latin typeface="Times New Roman" panose="02020603050405020304" pitchFamily="18" charset="0"/>
            </a:endParaRPr>
          </a:p>
        </p:txBody>
      </p:sp>
      <p:sp>
        <p:nvSpPr>
          <p:cNvPr id="311298" name="Rectangle 2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3525" cy="40068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11299" name="Rectangle 3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600" cap="flat">
                <a:solidFill>
                  <a:srgbClr val="00956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560940613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4FED7E9E-91F3-4541-BE13-AEB1F7C7F271}" type="slidenum">
              <a:rPr lang="en-US" altLang="en-US"/>
              <a:pPr/>
              <a:t>179</a:t>
            </a:fld>
            <a:endParaRPr lang="en-US" altLang="en-US" dirty="0"/>
          </a:p>
        </p:txBody>
      </p:sp>
      <p:sp>
        <p:nvSpPr>
          <p:cNvPr id="235521" name="Text Box 1"/>
          <p:cNvSpPr txBox="1">
            <a:spLocks noChangeArrowheads="1"/>
          </p:cNvSpPr>
          <p:nvPr/>
        </p:nvSpPr>
        <p:spPr bwMode="auto">
          <a:xfrm>
            <a:off x="4278313" y="10156825"/>
            <a:ext cx="3279775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lnSpc>
                <a:spcPct val="95000"/>
              </a:lnSpc>
            </a:pPr>
            <a:fld id="{A1F0E694-43BC-4997-8B97-927685DD5FAC}" type="slidenum">
              <a:rPr lang="en-US" altLang="en-US" sz="1400">
                <a:latin typeface="Times New Roman" panose="02020603050405020304" pitchFamily="18" charset="0"/>
              </a:rPr>
              <a:pPr algn="r">
                <a:lnSpc>
                  <a:spcPct val="95000"/>
                </a:lnSpc>
              </a:pPr>
              <a:t>179</a:t>
            </a:fld>
            <a:endParaRPr lang="en-US" altLang="en-US" sz="1400" dirty="0">
              <a:latin typeface="Times New Roman" panose="02020603050405020304" pitchFamily="18" charset="0"/>
            </a:endParaRPr>
          </a:p>
        </p:txBody>
      </p:sp>
      <p:sp>
        <p:nvSpPr>
          <p:cNvPr id="235522" name="Rectangle 2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3525" cy="40068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35523" name="Rectangle 3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600" cap="flat">
                <a:solidFill>
                  <a:srgbClr val="00956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427159582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47A935A-B1AC-4244-8B54-6FD76DE72F3B}" type="slidenum">
              <a:rPr lang="en-US" altLang="en-US"/>
              <a:pPr/>
              <a:t>180</a:t>
            </a:fld>
            <a:endParaRPr lang="en-US" altLang="en-US" dirty="0"/>
          </a:p>
        </p:txBody>
      </p:sp>
      <p:sp>
        <p:nvSpPr>
          <p:cNvPr id="286721" name="Text Box 1"/>
          <p:cNvSpPr txBox="1">
            <a:spLocks noChangeArrowheads="1"/>
          </p:cNvSpPr>
          <p:nvPr/>
        </p:nvSpPr>
        <p:spPr bwMode="auto">
          <a:xfrm>
            <a:off x="4278313" y="10156825"/>
            <a:ext cx="3279775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lnSpc>
                <a:spcPct val="95000"/>
              </a:lnSpc>
            </a:pPr>
            <a:fld id="{8CD9DBB3-D3B4-400A-9517-9C8EB7F9186A}" type="slidenum">
              <a:rPr lang="en-US" altLang="en-US" sz="1400">
                <a:latin typeface="Times New Roman" panose="02020603050405020304" pitchFamily="18" charset="0"/>
              </a:rPr>
              <a:pPr algn="r">
                <a:lnSpc>
                  <a:spcPct val="95000"/>
                </a:lnSpc>
              </a:pPr>
              <a:t>180</a:t>
            </a:fld>
            <a:endParaRPr lang="en-US" altLang="en-US" sz="1400" dirty="0">
              <a:latin typeface="Times New Roman" panose="02020603050405020304" pitchFamily="18" charset="0"/>
            </a:endParaRPr>
          </a:p>
        </p:txBody>
      </p:sp>
      <p:sp>
        <p:nvSpPr>
          <p:cNvPr id="286722" name="Rectangle 2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3525" cy="40068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86723" name="Rectangle 3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600" cap="flat">
                <a:solidFill>
                  <a:srgbClr val="00956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650631569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47A935A-B1AC-4244-8B54-6FD76DE72F3B}" type="slidenum">
              <a:rPr lang="en-US" altLang="en-US"/>
              <a:pPr/>
              <a:t>182</a:t>
            </a:fld>
            <a:endParaRPr lang="en-US" altLang="en-US" dirty="0"/>
          </a:p>
        </p:txBody>
      </p:sp>
      <p:sp>
        <p:nvSpPr>
          <p:cNvPr id="286721" name="Text Box 1"/>
          <p:cNvSpPr txBox="1">
            <a:spLocks noChangeArrowheads="1"/>
          </p:cNvSpPr>
          <p:nvPr/>
        </p:nvSpPr>
        <p:spPr bwMode="auto">
          <a:xfrm>
            <a:off x="4278313" y="10156825"/>
            <a:ext cx="3279775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lnSpc>
                <a:spcPct val="95000"/>
              </a:lnSpc>
            </a:pPr>
            <a:fld id="{8CD9DBB3-D3B4-400A-9517-9C8EB7F9186A}" type="slidenum">
              <a:rPr lang="en-US" altLang="en-US" sz="1400">
                <a:latin typeface="Times New Roman" panose="02020603050405020304" pitchFamily="18" charset="0"/>
              </a:rPr>
              <a:pPr algn="r">
                <a:lnSpc>
                  <a:spcPct val="95000"/>
                </a:lnSpc>
              </a:pPr>
              <a:t>182</a:t>
            </a:fld>
            <a:endParaRPr lang="en-US" altLang="en-US" sz="1400" dirty="0">
              <a:latin typeface="Times New Roman" panose="02020603050405020304" pitchFamily="18" charset="0"/>
            </a:endParaRPr>
          </a:p>
        </p:txBody>
      </p:sp>
      <p:sp>
        <p:nvSpPr>
          <p:cNvPr id="286722" name="Rectangle 2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3525" cy="40068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86723" name="Rectangle 3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600" cap="flat">
                <a:solidFill>
                  <a:srgbClr val="00956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970059937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EE2ECC4-18E9-40E2-9E3E-9ECB3F6E9EE2}" type="slidenum">
              <a:rPr lang="en-US" altLang="en-US"/>
              <a:pPr/>
              <a:t>186</a:t>
            </a:fld>
            <a:endParaRPr lang="en-US" altLang="en-US" dirty="0"/>
          </a:p>
        </p:txBody>
      </p:sp>
      <p:sp>
        <p:nvSpPr>
          <p:cNvPr id="340993" name="Text Box 1"/>
          <p:cNvSpPr txBox="1">
            <a:spLocks noChangeArrowheads="1"/>
          </p:cNvSpPr>
          <p:nvPr/>
        </p:nvSpPr>
        <p:spPr bwMode="auto">
          <a:xfrm>
            <a:off x="4278313" y="10156825"/>
            <a:ext cx="3279775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lnSpc>
                <a:spcPct val="95000"/>
              </a:lnSpc>
            </a:pPr>
            <a:fld id="{F3C38917-E32B-44C7-BDCD-782EFD96F924}" type="slidenum">
              <a:rPr lang="en-US" altLang="en-US" sz="1400">
                <a:latin typeface="Times New Roman" panose="02020603050405020304" pitchFamily="18" charset="0"/>
              </a:rPr>
              <a:pPr algn="r">
                <a:lnSpc>
                  <a:spcPct val="95000"/>
                </a:lnSpc>
              </a:pPr>
              <a:t>186</a:t>
            </a:fld>
            <a:endParaRPr lang="en-US" altLang="en-US" sz="1400" dirty="0">
              <a:latin typeface="Times New Roman" panose="02020603050405020304" pitchFamily="18" charset="0"/>
            </a:endParaRPr>
          </a:p>
        </p:txBody>
      </p:sp>
      <p:sp>
        <p:nvSpPr>
          <p:cNvPr id="340994" name="Rectangle 2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3525" cy="40068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40995" name="Rectangle 3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600" cap="flat">
                <a:solidFill>
                  <a:srgbClr val="00956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101792158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AFFECD6E-53E3-43FC-B178-0B3884183AE7}" type="slidenum">
              <a:rPr lang="en-US" altLang="en-US"/>
              <a:pPr/>
              <a:t>187</a:t>
            </a:fld>
            <a:endParaRPr lang="en-US" altLang="en-US" dirty="0"/>
          </a:p>
        </p:txBody>
      </p:sp>
      <p:sp>
        <p:nvSpPr>
          <p:cNvPr id="339969" name="Text Box 1"/>
          <p:cNvSpPr txBox="1">
            <a:spLocks noChangeArrowheads="1"/>
          </p:cNvSpPr>
          <p:nvPr/>
        </p:nvSpPr>
        <p:spPr bwMode="auto">
          <a:xfrm>
            <a:off x="4278313" y="10156825"/>
            <a:ext cx="3279775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lnSpc>
                <a:spcPct val="95000"/>
              </a:lnSpc>
            </a:pPr>
            <a:fld id="{D36402F7-C107-4B9F-B56F-83EB6DEB4FDD}" type="slidenum">
              <a:rPr lang="en-US" altLang="en-US" sz="1400">
                <a:latin typeface="Times New Roman" panose="02020603050405020304" pitchFamily="18" charset="0"/>
              </a:rPr>
              <a:pPr algn="r">
                <a:lnSpc>
                  <a:spcPct val="95000"/>
                </a:lnSpc>
              </a:pPr>
              <a:t>187</a:t>
            </a:fld>
            <a:endParaRPr lang="en-US" altLang="en-US" sz="1400" dirty="0">
              <a:latin typeface="Times New Roman" panose="02020603050405020304" pitchFamily="18" charset="0"/>
            </a:endParaRPr>
          </a:p>
        </p:txBody>
      </p:sp>
      <p:sp>
        <p:nvSpPr>
          <p:cNvPr id="339970" name="Rectangle 2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3525" cy="40068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39971" name="Rectangle 3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600" cap="flat">
                <a:solidFill>
                  <a:srgbClr val="00956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848522042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A0A5288D-E10A-43BC-B32D-957C0BDE2A3B}" type="slidenum">
              <a:rPr lang="en-US" altLang="en-US"/>
              <a:pPr/>
              <a:t>189</a:t>
            </a:fld>
            <a:endParaRPr lang="en-US" altLang="en-US" dirty="0"/>
          </a:p>
        </p:txBody>
      </p:sp>
      <p:sp>
        <p:nvSpPr>
          <p:cNvPr id="342017" name="Text Box 1"/>
          <p:cNvSpPr txBox="1">
            <a:spLocks noChangeArrowheads="1"/>
          </p:cNvSpPr>
          <p:nvPr/>
        </p:nvSpPr>
        <p:spPr bwMode="auto">
          <a:xfrm>
            <a:off x="4278313" y="10156825"/>
            <a:ext cx="3279775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lnSpc>
                <a:spcPct val="95000"/>
              </a:lnSpc>
            </a:pPr>
            <a:fld id="{03C00B29-6662-46EA-961B-D81EF10FB4FE}" type="slidenum">
              <a:rPr lang="en-US" altLang="en-US" sz="1400">
                <a:latin typeface="Times New Roman" panose="02020603050405020304" pitchFamily="18" charset="0"/>
              </a:rPr>
              <a:pPr algn="r">
                <a:lnSpc>
                  <a:spcPct val="95000"/>
                </a:lnSpc>
              </a:pPr>
              <a:t>189</a:t>
            </a:fld>
            <a:endParaRPr lang="en-US" altLang="en-US" sz="1400" dirty="0">
              <a:latin typeface="Times New Roman" panose="02020603050405020304" pitchFamily="18" charset="0"/>
            </a:endParaRPr>
          </a:p>
        </p:txBody>
      </p:sp>
      <p:sp>
        <p:nvSpPr>
          <p:cNvPr id="342018" name="Rectangle 2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3525" cy="40068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42019" name="Rectangle 3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600" cap="flat">
                <a:solidFill>
                  <a:srgbClr val="00956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5583700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wrap="square" lIns="0" tIns="0" rIns="0" bIns="0" anchor="b" anchorCtr="0">
            <a:noAutofit/>
          </a:bodyPr>
          <a:lstStyle/>
          <a:p>
            <a:pPr lvl="0"/>
            <a:fld id="{238DECF9-3C65-47BE-81F4-372D539333BB}" type="slidenum">
              <a:t>14</a:t>
            </a:fld>
            <a:endParaRPr lang="en-US" dirty="0"/>
          </a:p>
        </p:txBody>
      </p:sp>
      <p:sp>
        <p:nvSpPr>
          <p:cNvPr id="2" name="Rectangle 6"/>
          <p:cNvSpPr txBox="1"/>
          <p:nvPr/>
        </p:nvSpPr>
        <p:spPr>
          <a:xfrm>
            <a:off x="4278240" y="10156680"/>
            <a:ext cx="3279600" cy="53352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rtl="0" hangingPunc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723959" algn="l"/>
                <a:tab pos="1447919" algn="l"/>
                <a:tab pos="2171520" algn="l"/>
                <a:tab pos="2895479" algn="l"/>
              </a:tabLst>
            </a:pPr>
            <a:fld id="{107A6FAB-3F0C-495A-83DC-8573E73347AC}" type="slidenum">
              <a:t>14</a:t>
            </a:fld>
            <a:endParaRPr lang="en-US" sz="1400" b="0" i="0" u="none" strike="noStrike" kern="1200" spc="0" baseline="0" dirty="0">
              <a:ln>
                <a:noFill/>
              </a:ln>
              <a:solidFill>
                <a:srgbClr val="000000"/>
              </a:solidFill>
              <a:latin typeface="Times New Roman" pitchFamily="18"/>
              <a:ea typeface="Microsoft YaHei" pitchFamily="2"/>
              <a:cs typeface="Arial Unicode MS" pitchFamily="34"/>
            </a:endParaRPr>
          </a:p>
        </p:txBody>
      </p:sp>
      <p:sp>
        <p:nvSpPr>
          <p:cNvPr id="3" name="Rectangl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00CC99"/>
          </a:solidFill>
          <a:ln w="12600" cap="flat">
            <a:solidFill>
              <a:srgbClr val="00956F"/>
            </a:solidFill>
            <a:prstDash val="solid"/>
            <a:miter/>
          </a:ln>
        </p:spPr>
      </p:sp>
      <p:sp>
        <p:nvSpPr>
          <p:cNvPr id="4" name="Rectangle 2"/>
          <p:cNvSpPr txBox="1">
            <a:spLocks noGrp="1"/>
          </p:cNvSpPr>
          <p:nvPr>
            <p:ph type="body" sz="quarter" idx="1"/>
          </p:nvPr>
        </p:nvSpPr>
        <p:spPr>
          <a:xfrm>
            <a:off x="755639" y="5078520"/>
            <a:ext cx="6048360" cy="4811760"/>
          </a:xfrm>
        </p:spPr>
        <p:txBody>
          <a:bodyPr wrap="none" anchor="ctr"/>
          <a:lstStyle/>
          <a:p>
            <a:endParaRPr lang="en-AU" dirty="0"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4958B58-9C46-4A6A-AFE3-99BC404AAABE}" type="slidenum">
              <a:rPr lang="en-US" altLang="en-US"/>
              <a:pPr/>
              <a:t>190</a:t>
            </a:fld>
            <a:endParaRPr lang="en-US" altLang="en-US" dirty="0"/>
          </a:p>
        </p:txBody>
      </p:sp>
      <p:sp>
        <p:nvSpPr>
          <p:cNvPr id="343041" name="Text Box 1"/>
          <p:cNvSpPr txBox="1">
            <a:spLocks noChangeArrowheads="1"/>
          </p:cNvSpPr>
          <p:nvPr/>
        </p:nvSpPr>
        <p:spPr bwMode="auto">
          <a:xfrm>
            <a:off x="4278313" y="10156825"/>
            <a:ext cx="3279775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lnSpc>
                <a:spcPct val="95000"/>
              </a:lnSpc>
            </a:pPr>
            <a:fld id="{04EDE1CF-4D4E-4FEB-AAD4-2A25D24B566D}" type="slidenum">
              <a:rPr lang="en-US" altLang="en-US" sz="1400">
                <a:latin typeface="Times New Roman" panose="02020603050405020304" pitchFamily="18" charset="0"/>
              </a:rPr>
              <a:pPr algn="r">
                <a:lnSpc>
                  <a:spcPct val="95000"/>
                </a:lnSpc>
              </a:pPr>
              <a:t>190</a:t>
            </a:fld>
            <a:endParaRPr lang="en-US" altLang="en-US" sz="1400" dirty="0">
              <a:latin typeface="Times New Roman" panose="02020603050405020304" pitchFamily="18" charset="0"/>
            </a:endParaRPr>
          </a:p>
        </p:txBody>
      </p:sp>
      <p:sp>
        <p:nvSpPr>
          <p:cNvPr id="343042" name="Rectangle 2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3525" cy="40068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43043" name="Rectangle 3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600" cap="flat">
                <a:solidFill>
                  <a:srgbClr val="00956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363972951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4FED7E9E-91F3-4541-BE13-AEB1F7C7F271}" type="slidenum">
              <a:rPr lang="en-US" altLang="en-US"/>
              <a:pPr/>
              <a:t>191</a:t>
            </a:fld>
            <a:endParaRPr lang="en-US" altLang="en-US" dirty="0"/>
          </a:p>
        </p:txBody>
      </p:sp>
      <p:sp>
        <p:nvSpPr>
          <p:cNvPr id="235521" name="Text Box 1"/>
          <p:cNvSpPr txBox="1">
            <a:spLocks noChangeArrowheads="1"/>
          </p:cNvSpPr>
          <p:nvPr/>
        </p:nvSpPr>
        <p:spPr bwMode="auto">
          <a:xfrm>
            <a:off x="4278313" y="10156825"/>
            <a:ext cx="3279775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lnSpc>
                <a:spcPct val="95000"/>
              </a:lnSpc>
            </a:pPr>
            <a:fld id="{A1F0E694-43BC-4997-8B97-927685DD5FAC}" type="slidenum">
              <a:rPr lang="en-US" altLang="en-US" sz="1400">
                <a:latin typeface="Times New Roman" panose="02020603050405020304" pitchFamily="18" charset="0"/>
              </a:rPr>
              <a:pPr algn="r">
                <a:lnSpc>
                  <a:spcPct val="95000"/>
                </a:lnSpc>
              </a:pPr>
              <a:t>191</a:t>
            </a:fld>
            <a:endParaRPr lang="en-US" altLang="en-US" sz="1400" dirty="0">
              <a:latin typeface="Times New Roman" panose="02020603050405020304" pitchFamily="18" charset="0"/>
            </a:endParaRPr>
          </a:p>
        </p:txBody>
      </p:sp>
      <p:sp>
        <p:nvSpPr>
          <p:cNvPr id="235522" name="Rectangle 2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3525" cy="40068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35523" name="Rectangle 3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600" cap="flat">
                <a:solidFill>
                  <a:srgbClr val="00956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788386878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wrap="square" lIns="0" tIns="0" rIns="0" bIns="0" anchor="b" anchorCtr="0">
            <a:noAutofit/>
          </a:bodyPr>
          <a:lstStyle/>
          <a:p>
            <a:pPr lvl="0"/>
            <a:fld id="{C62990D4-7EC9-4AF4-80FB-D4A1B443D337}" type="slidenum">
              <a:t>192</a:t>
            </a:fld>
            <a:endParaRPr lang="en-US" dirty="0"/>
          </a:p>
        </p:txBody>
      </p:sp>
      <p:sp>
        <p:nvSpPr>
          <p:cNvPr id="2" name="Rectangle 6"/>
          <p:cNvSpPr txBox="1"/>
          <p:nvPr/>
        </p:nvSpPr>
        <p:spPr>
          <a:xfrm>
            <a:off x="4278240" y="10156680"/>
            <a:ext cx="3279600" cy="53352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rtl="0" hangingPunc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723959" algn="l"/>
                <a:tab pos="1447919" algn="l"/>
                <a:tab pos="2171520" algn="l"/>
                <a:tab pos="2895479" algn="l"/>
              </a:tabLst>
            </a:pPr>
            <a:fld id="{338F4F8A-195F-45A6-94E9-135DCBF99FC3}" type="slidenum">
              <a:t>192</a:t>
            </a:fld>
            <a:endParaRPr lang="en-US" sz="1400" b="0" i="0" u="none" strike="noStrike" kern="1200" spc="0" baseline="0" dirty="0">
              <a:ln>
                <a:noFill/>
              </a:ln>
              <a:solidFill>
                <a:srgbClr val="000000"/>
              </a:solidFill>
              <a:latin typeface="Times New Roman" pitchFamily="18"/>
              <a:ea typeface="Microsoft YaHei" pitchFamily="2"/>
              <a:cs typeface="Arial Unicode MS" pitchFamily="34"/>
            </a:endParaRPr>
          </a:p>
        </p:txBody>
      </p:sp>
      <p:sp>
        <p:nvSpPr>
          <p:cNvPr id="3" name="Rectangl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00CC99"/>
          </a:solidFill>
          <a:ln w="12600" cap="flat">
            <a:solidFill>
              <a:srgbClr val="00956F"/>
            </a:solidFill>
            <a:prstDash val="solid"/>
            <a:miter/>
          </a:ln>
        </p:spPr>
      </p:sp>
      <p:sp>
        <p:nvSpPr>
          <p:cNvPr id="4" name="Rectangle 2"/>
          <p:cNvSpPr txBox="1">
            <a:spLocks noGrp="1"/>
          </p:cNvSpPr>
          <p:nvPr>
            <p:ph type="body" sz="quarter" idx="1"/>
          </p:nvPr>
        </p:nvSpPr>
        <p:spPr>
          <a:xfrm>
            <a:off x="755639" y="5078520"/>
            <a:ext cx="6048360" cy="4811760"/>
          </a:xfrm>
        </p:spPr>
        <p:txBody>
          <a:bodyPr wrap="none" anchor="ctr"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73482227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wrap="square" lIns="0" tIns="0" rIns="0" bIns="0" anchor="b" anchorCtr="0">
            <a:noAutofit/>
          </a:bodyPr>
          <a:lstStyle/>
          <a:p>
            <a:pPr lvl="0"/>
            <a:fld id="{FD75CAE7-C314-41CE-8235-77828761E4DA}" type="slidenum">
              <a:t>193</a:t>
            </a:fld>
            <a:endParaRPr lang="en-US" dirty="0"/>
          </a:p>
        </p:txBody>
      </p:sp>
      <p:sp>
        <p:nvSpPr>
          <p:cNvPr id="2" name="Rectangle 6"/>
          <p:cNvSpPr txBox="1"/>
          <p:nvPr/>
        </p:nvSpPr>
        <p:spPr>
          <a:xfrm>
            <a:off x="4278240" y="10156680"/>
            <a:ext cx="3279600" cy="53352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rtl="0" hangingPunc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723959" algn="l"/>
                <a:tab pos="1447919" algn="l"/>
                <a:tab pos="2171520" algn="l"/>
                <a:tab pos="2895479" algn="l"/>
              </a:tabLst>
            </a:pPr>
            <a:fld id="{2890A5A0-C499-42CF-9F66-520C3357B445}" type="slidenum">
              <a:t>193</a:t>
            </a:fld>
            <a:endParaRPr lang="en-US" sz="1400" b="0" i="0" u="none" strike="noStrike" kern="1200" spc="0" baseline="0" dirty="0">
              <a:ln>
                <a:noFill/>
              </a:ln>
              <a:solidFill>
                <a:srgbClr val="000000"/>
              </a:solidFill>
              <a:latin typeface="Times New Roman" pitchFamily="18"/>
              <a:ea typeface="Microsoft YaHei" pitchFamily="2"/>
              <a:cs typeface="Arial Unicode MS" pitchFamily="34"/>
            </a:endParaRPr>
          </a:p>
        </p:txBody>
      </p:sp>
      <p:sp>
        <p:nvSpPr>
          <p:cNvPr id="3" name="Rectangl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00CC99"/>
          </a:solidFill>
          <a:ln w="12600" cap="flat">
            <a:solidFill>
              <a:srgbClr val="00956F"/>
            </a:solidFill>
            <a:prstDash val="solid"/>
            <a:miter/>
          </a:ln>
        </p:spPr>
      </p:sp>
      <p:sp>
        <p:nvSpPr>
          <p:cNvPr id="4" name="Rectangle 2"/>
          <p:cNvSpPr txBox="1">
            <a:spLocks noGrp="1"/>
          </p:cNvSpPr>
          <p:nvPr>
            <p:ph type="body" sz="quarter" idx="1"/>
          </p:nvPr>
        </p:nvSpPr>
        <p:spPr>
          <a:xfrm>
            <a:off x="755639" y="5078520"/>
            <a:ext cx="6048360" cy="4811760"/>
          </a:xfrm>
        </p:spPr>
        <p:txBody>
          <a:bodyPr wrap="none" anchor="ctr"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15251553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wrap="square" lIns="0" tIns="0" rIns="0" bIns="0" anchor="b" anchorCtr="0">
            <a:noAutofit/>
          </a:bodyPr>
          <a:lstStyle/>
          <a:p>
            <a:pPr lvl="0"/>
            <a:fld id="{316CA634-32EE-452C-B22B-13FAE559FD41}" type="slidenum">
              <a:t>194</a:t>
            </a:fld>
            <a:endParaRPr lang="en-US" dirty="0"/>
          </a:p>
        </p:txBody>
      </p:sp>
      <p:sp>
        <p:nvSpPr>
          <p:cNvPr id="2" name="Rectangle 6"/>
          <p:cNvSpPr txBox="1"/>
          <p:nvPr/>
        </p:nvSpPr>
        <p:spPr>
          <a:xfrm>
            <a:off x="4278240" y="10156680"/>
            <a:ext cx="3279600" cy="53352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rtl="0" hangingPunc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723959" algn="l"/>
                <a:tab pos="1447919" algn="l"/>
                <a:tab pos="2171520" algn="l"/>
                <a:tab pos="2895479" algn="l"/>
              </a:tabLst>
            </a:pPr>
            <a:fld id="{35CC23F1-ABD8-493A-B04D-9DFE1E96B622}" type="slidenum">
              <a:t>194</a:t>
            </a:fld>
            <a:endParaRPr lang="en-US" sz="1400" b="0" i="0" u="none" strike="noStrike" kern="1200" spc="0" baseline="0" dirty="0">
              <a:ln>
                <a:noFill/>
              </a:ln>
              <a:solidFill>
                <a:srgbClr val="000000"/>
              </a:solidFill>
              <a:latin typeface="Times New Roman" pitchFamily="18"/>
              <a:ea typeface="Microsoft YaHei" pitchFamily="2"/>
              <a:cs typeface="Arial Unicode MS" pitchFamily="34"/>
            </a:endParaRPr>
          </a:p>
        </p:txBody>
      </p:sp>
      <p:sp>
        <p:nvSpPr>
          <p:cNvPr id="3" name="Rectangl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00CC99"/>
          </a:solidFill>
          <a:ln w="12600" cap="flat">
            <a:solidFill>
              <a:srgbClr val="00956F"/>
            </a:solidFill>
            <a:prstDash val="solid"/>
            <a:miter/>
          </a:ln>
        </p:spPr>
      </p:sp>
      <p:sp>
        <p:nvSpPr>
          <p:cNvPr id="4" name="Rectangle 2"/>
          <p:cNvSpPr txBox="1">
            <a:spLocks noGrp="1"/>
          </p:cNvSpPr>
          <p:nvPr>
            <p:ph type="body" sz="quarter" idx="1"/>
          </p:nvPr>
        </p:nvSpPr>
        <p:spPr>
          <a:xfrm>
            <a:off x="755639" y="5078520"/>
            <a:ext cx="6048360" cy="4811760"/>
          </a:xfrm>
        </p:spPr>
        <p:txBody>
          <a:bodyPr wrap="none" anchor="ctr"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57038014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wrap="square" lIns="0" tIns="0" rIns="0" bIns="0" anchor="b" anchorCtr="0">
            <a:noAutofit/>
          </a:bodyPr>
          <a:lstStyle/>
          <a:p>
            <a:pPr lvl="0"/>
            <a:fld id="{42AB531E-0EF2-4DCB-A22A-3CB6F8CD1ED2}" type="slidenum">
              <a:t>195</a:t>
            </a:fld>
            <a:endParaRPr lang="en-US" dirty="0"/>
          </a:p>
        </p:txBody>
      </p:sp>
      <p:sp>
        <p:nvSpPr>
          <p:cNvPr id="2" name="Rectangle 6"/>
          <p:cNvSpPr txBox="1"/>
          <p:nvPr/>
        </p:nvSpPr>
        <p:spPr>
          <a:xfrm>
            <a:off x="4278240" y="10156680"/>
            <a:ext cx="3279600" cy="53352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rtl="0" hangingPunc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723959" algn="l"/>
                <a:tab pos="1447919" algn="l"/>
                <a:tab pos="2171520" algn="l"/>
                <a:tab pos="2895479" algn="l"/>
              </a:tabLst>
            </a:pPr>
            <a:fld id="{CF0098D7-0F3A-465E-8276-9D3E1655D639}" type="slidenum">
              <a:t>195</a:t>
            </a:fld>
            <a:endParaRPr lang="en-US" sz="1400" b="0" i="0" u="none" strike="noStrike" kern="1200" spc="0" baseline="0" dirty="0">
              <a:ln>
                <a:noFill/>
              </a:ln>
              <a:solidFill>
                <a:srgbClr val="000000"/>
              </a:solidFill>
              <a:latin typeface="Times New Roman" pitchFamily="18"/>
              <a:ea typeface="Microsoft YaHei" pitchFamily="2"/>
              <a:cs typeface="Arial Unicode MS" pitchFamily="34"/>
            </a:endParaRPr>
          </a:p>
        </p:txBody>
      </p:sp>
      <p:sp>
        <p:nvSpPr>
          <p:cNvPr id="3" name="Rectangl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00CC99"/>
          </a:solidFill>
          <a:ln w="12600" cap="flat">
            <a:solidFill>
              <a:srgbClr val="00956F"/>
            </a:solidFill>
            <a:prstDash val="solid"/>
            <a:miter/>
          </a:ln>
        </p:spPr>
      </p:sp>
      <p:sp>
        <p:nvSpPr>
          <p:cNvPr id="4" name="Rectangle 2"/>
          <p:cNvSpPr txBox="1">
            <a:spLocks noGrp="1"/>
          </p:cNvSpPr>
          <p:nvPr>
            <p:ph type="body" sz="quarter" idx="1"/>
          </p:nvPr>
        </p:nvSpPr>
        <p:spPr>
          <a:xfrm>
            <a:off x="755639" y="5078520"/>
            <a:ext cx="6048360" cy="4811760"/>
          </a:xfrm>
        </p:spPr>
        <p:txBody>
          <a:bodyPr wrap="none" anchor="ctr"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14070323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A371CEC-5AB4-41B7-9A63-B6E990AF03A2}" type="slidenum">
              <a:rPr lang="en-US" altLang="en-US"/>
              <a:pPr/>
              <a:t>197</a:t>
            </a:fld>
            <a:endParaRPr lang="en-US" altLang="en-US" dirty="0"/>
          </a:p>
        </p:txBody>
      </p:sp>
      <p:sp>
        <p:nvSpPr>
          <p:cNvPr id="256001" name="Text Box 1"/>
          <p:cNvSpPr txBox="1">
            <a:spLocks noChangeArrowheads="1"/>
          </p:cNvSpPr>
          <p:nvPr/>
        </p:nvSpPr>
        <p:spPr bwMode="auto">
          <a:xfrm>
            <a:off x="4278313" y="10156825"/>
            <a:ext cx="3279775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lnSpc>
                <a:spcPct val="95000"/>
              </a:lnSpc>
            </a:pPr>
            <a:fld id="{CF6F9C5D-4A52-473B-83CA-102789133621}" type="slidenum">
              <a:rPr lang="en-US" altLang="en-US" sz="1400">
                <a:latin typeface="Times New Roman" panose="02020603050405020304" pitchFamily="18" charset="0"/>
              </a:rPr>
              <a:pPr algn="r">
                <a:lnSpc>
                  <a:spcPct val="95000"/>
                </a:lnSpc>
              </a:pPr>
              <a:t>197</a:t>
            </a:fld>
            <a:endParaRPr lang="en-US" altLang="en-US" sz="1400" dirty="0">
              <a:latin typeface="Times New Roman" panose="02020603050405020304" pitchFamily="18" charset="0"/>
            </a:endParaRPr>
          </a:p>
        </p:txBody>
      </p:sp>
      <p:sp>
        <p:nvSpPr>
          <p:cNvPr id="256002" name="Rectangle 2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3525" cy="40068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56003" name="Rectangle 3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600" cap="flat">
                <a:solidFill>
                  <a:srgbClr val="00956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314056013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A371CEC-5AB4-41B7-9A63-B6E990AF03A2}" type="slidenum">
              <a:rPr lang="en-US" altLang="en-US"/>
              <a:pPr/>
              <a:t>199</a:t>
            </a:fld>
            <a:endParaRPr lang="en-US" altLang="en-US" dirty="0"/>
          </a:p>
        </p:txBody>
      </p:sp>
      <p:sp>
        <p:nvSpPr>
          <p:cNvPr id="256001" name="Text Box 1"/>
          <p:cNvSpPr txBox="1">
            <a:spLocks noChangeArrowheads="1"/>
          </p:cNvSpPr>
          <p:nvPr/>
        </p:nvSpPr>
        <p:spPr bwMode="auto">
          <a:xfrm>
            <a:off x="4278313" y="10156825"/>
            <a:ext cx="3279775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lnSpc>
                <a:spcPct val="95000"/>
              </a:lnSpc>
            </a:pPr>
            <a:fld id="{CF6F9C5D-4A52-473B-83CA-102789133621}" type="slidenum">
              <a:rPr lang="en-US" altLang="en-US" sz="1400">
                <a:latin typeface="Times New Roman" panose="02020603050405020304" pitchFamily="18" charset="0"/>
              </a:rPr>
              <a:pPr algn="r">
                <a:lnSpc>
                  <a:spcPct val="95000"/>
                </a:lnSpc>
              </a:pPr>
              <a:t>199</a:t>
            </a:fld>
            <a:endParaRPr lang="en-US" altLang="en-US" sz="1400" dirty="0">
              <a:latin typeface="Times New Roman" panose="02020603050405020304" pitchFamily="18" charset="0"/>
            </a:endParaRPr>
          </a:p>
        </p:txBody>
      </p:sp>
      <p:sp>
        <p:nvSpPr>
          <p:cNvPr id="256002" name="Rectangle 2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3525" cy="40068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56003" name="Rectangle 3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600" cap="flat">
                <a:solidFill>
                  <a:srgbClr val="00956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56208548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A371CEC-5AB4-41B7-9A63-B6E990AF03A2}" type="slidenum">
              <a:rPr lang="en-US" altLang="en-US"/>
              <a:pPr/>
              <a:t>202</a:t>
            </a:fld>
            <a:endParaRPr lang="en-US" altLang="en-US" dirty="0"/>
          </a:p>
        </p:txBody>
      </p:sp>
      <p:sp>
        <p:nvSpPr>
          <p:cNvPr id="256001" name="Text Box 1"/>
          <p:cNvSpPr txBox="1">
            <a:spLocks noChangeArrowheads="1"/>
          </p:cNvSpPr>
          <p:nvPr/>
        </p:nvSpPr>
        <p:spPr bwMode="auto">
          <a:xfrm>
            <a:off x="4278313" y="10156825"/>
            <a:ext cx="3279775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lnSpc>
                <a:spcPct val="95000"/>
              </a:lnSpc>
            </a:pPr>
            <a:fld id="{CF6F9C5D-4A52-473B-83CA-102789133621}" type="slidenum">
              <a:rPr lang="en-US" altLang="en-US" sz="1400">
                <a:latin typeface="Times New Roman" panose="02020603050405020304" pitchFamily="18" charset="0"/>
              </a:rPr>
              <a:pPr algn="r">
                <a:lnSpc>
                  <a:spcPct val="95000"/>
                </a:lnSpc>
              </a:pPr>
              <a:t>202</a:t>
            </a:fld>
            <a:endParaRPr lang="en-US" altLang="en-US" sz="1400" dirty="0">
              <a:latin typeface="Times New Roman" panose="02020603050405020304" pitchFamily="18" charset="0"/>
            </a:endParaRPr>
          </a:p>
        </p:txBody>
      </p:sp>
      <p:sp>
        <p:nvSpPr>
          <p:cNvPr id="256002" name="Rectangle 2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3525" cy="40068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56003" name="Rectangle 3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600" cap="flat">
                <a:solidFill>
                  <a:srgbClr val="00956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046835471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4FED7E9E-91F3-4541-BE13-AEB1F7C7F271}" type="slidenum">
              <a:rPr lang="en-US" altLang="en-US"/>
              <a:pPr/>
              <a:t>210</a:t>
            </a:fld>
            <a:endParaRPr lang="en-US" altLang="en-US" dirty="0"/>
          </a:p>
        </p:txBody>
      </p:sp>
      <p:sp>
        <p:nvSpPr>
          <p:cNvPr id="235521" name="Text Box 1"/>
          <p:cNvSpPr txBox="1">
            <a:spLocks noChangeArrowheads="1"/>
          </p:cNvSpPr>
          <p:nvPr/>
        </p:nvSpPr>
        <p:spPr bwMode="auto">
          <a:xfrm>
            <a:off x="4278313" y="10156825"/>
            <a:ext cx="3279775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lnSpc>
                <a:spcPct val="95000"/>
              </a:lnSpc>
            </a:pPr>
            <a:fld id="{A1F0E694-43BC-4997-8B97-927685DD5FAC}" type="slidenum">
              <a:rPr lang="en-US" altLang="en-US" sz="1400">
                <a:latin typeface="Times New Roman" panose="02020603050405020304" pitchFamily="18" charset="0"/>
              </a:rPr>
              <a:pPr algn="r">
                <a:lnSpc>
                  <a:spcPct val="95000"/>
                </a:lnSpc>
              </a:pPr>
              <a:t>210</a:t>
            </a:fld>
            <a:endParaRPr lang="en-US" altLang="en-US" sz="1400" dirty="0">
              <a:latin typeface="Times New Roman" panose="02020603050405020304" pitchFamily="18" charset="0"/>
            </a:endParaRPr>
          </a:p>
        </p:txBody>
      </p:sp>
      <p:sp>
        <p:nvSpPr>
          <p:cNvPr id="235522" name="Rectangle 2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3525" cy="40068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35523" name="Rectangle 3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600" cap="flat">
                <a:solidFill>
                  <a:srgbClr val="00956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2144946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wrap="square" lIns="0" tIns="0" rIns="0" bIns="0" anchor="b" anchorCtr="0">
            <a:noAutofit/>
          </a:bodyPr>
          <a:lstStyle/>
          <a:p>
            <a:pPr lvl="0"/>
            <a:fld id="{7DA309B5-DC34-463B-A375-2EC4540B4972}" type="slidenum">
              <a:t>15</a:t>
            </a:fld>
            <a:endParaRPr lang="en-US" dirty="0"/>
          </a:p>
        </p:txBody>
      </p:sp>
      <p:sp>
        <p:nvSpPr>
          <p:cNvPr id="2" name="Rectangle 6"/>
          <p:cNvSpPr txBox="1"/>
          <p:nvPr/>
        </p:nvSpPr>
        <p:spPr>
          <a:xfrm>
            <a:off x="4278240" y="10156680"/>
            <a:ext cx="3279600" cy="53352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rtl="0" hangingPunc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723959" algn="l"/>
                <a:tab pos="1447919" algn="l"/>
                <a:tab pos="2171520" algn="l"/>
                <a:tab pos="2895479" algn="l"/>
              </a:tabLst>
            </a:pPr>
            <a:fld id="{D68E8399-CB5E-46FA-8BF8-7C424B11DE14}" type="slidenum">
              <a:t>15</a:t>
            </a:fld>
            <a:endParaRPr lang="en-US" sz="1400" b="0" i="0" u="none" strike="noStrike" kern="1200" spc="0" baseline="0" dirty="0">
              <a:ln>
                <a:noFill/>
              </a:ln>
              <a:solidFill>
                <a:srgbClr val="000000"/>
              </a:solidFill>
              <a:latin typeface="Times New Roman" pitchFamily="18"/>
              <a:ea typeface="Microsoft YaHei" pitchFamily="2"/>
              <a:cs typeface="Arial Unicode MS" pitchFamily="34"/>
            </a:endParaRPr>
          </a:p>
        </p:txBody>
      </p:sp>
      <p:sp>
        <p:nvSpPr>
          <p:cNvPr id="3" name="Rectangl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00CC99"/>
          </a:solidFill>
          <a:ln w="12600" cap="flat">
            <a:solidFill>
              <a:srgbClr val="00956F"/>
            </a:solidFill>
            <a:prstDash val="solid"/>
            <a:miter/>
          </a:ln>
        </p:spPr>
      </p:sp>
      <p:sp>
        <p:nvSpPr>
          <p:cNvPr id="4" name="Rectangle 2"/>
          <p:cNvSpPr txBox="1">
            <a:spLocks noGrp="1"/>
          </p:cNvSpPr>
          <p:nvPr>
            <p:ph type="body" sz="quarter" idx="1"/>
          </p:nvPr>
        </p:nvSpPr>
        <p:spPr>
          <a:xfrm>
            <a:off x="755639" y="5078520"/>
            <a:ext cx="6048360" cy="4811760"/>
          </a:xfrm>
        </p:spPr>
        <p:txBody>
          <a:bodyPr wrap="none" anchor="ctr"/>
          <a:lstStyle/>
          <a:p>
            <a:endParaRPr lang="en-AU" dirty="0"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wrap="square" lIns="0" tIns="0" rIns="0" bIns="0" anchor="b" anchorCtr="0">
            <a:noAutofit/>
          </a:bodyPr>
          <a:lstStyle/>
          <a:p>
            <a:pPr lvl="0"/>
            <a:fld id="{55486F7E-29A7-4030-A761-89FFD3DEC649}" type="slidenum">
              <a:t>216</a:t>
            </a:fld>
            <a:endParaRPr lang="en-US" dirty="0"/>
          </a:p>
        </p:txBody>
      </p:sp>
      <p:sp>
        <p:nvSpPr>
          <p:cNvPr id="2" name="Rectangle 6"/>
          <p:cNvSpPr txBox="1"/>
          <p:nvPr/>
        </p:nvSpPr>
        <p:spPr>
          <a:xfrm>
            <a:off x="4278240" y="10156680"/>
            <a:ext cx="3279600" cy="53352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rtl="0" hangingPunc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723959" algn="l"/>
                <a:tab pos="1447919" algn="l"/>
                <a:tab pos="2171520" algn="l"/>
                <a:tab pos="2895479" algn="l"/>
              </a:tabLst>
            </a:pPr>
            <a:fld id="{01D7465C-B568-4975-B32D-60E571CC5D90}" type="slidenum">
              <a:t>216</a:t>
            </a:fld>
            <a:endParaRPr lang="en-US" sz="1400" b="0" i="0" u="none" strike="noStrike" kern="1200" spc="0" baseline="0" dirty="0">
              <a:ln>
                <a:noFill/>
              </a:ln>
              <a:solidFill>
                <a:srgbClr val="000000"/>
              </a:solidFill>
              <a:latin typeface="Times New Roman" pitchFamily="18"/>
              <a:ea typeface="Microsoft YaHei" pitchFamily="2"/>
              <a:cs typeface="Arial Unicode MS" pitchFamily="34"/>
            </a:endParaRPr>
          </a:p>
        </p:txBody>
      </p:sp>
      <p:sp>
        <p:nvSpPr>
          <p:cNvPr id="3" name="Rectangl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00CC99"/>
          </a:solidFill>
          <a:ln w="12600" cap="flat">
            <a:solidFill>
              <a:srgbClr val="00956F"/>
            </a:solidFill>
            <a:prstDash val="solid"/>
            <a:miter/>
          </a:ln>
        </p:spPr>
      </p:sp>
      <p:sp>
        <p:nvSpPr>
          <p:cNvPr id="4" name="Rectangle 2"/>
          <p:cNvSpPr txBox="1">
            <a:spLocks noGrp="1"/>
          </p:cNvSpPr>
          <p:nvPr>
            <p:ph type="body" sz="quarter" idx="1"/>
          </p:nvPr>
        </p:nvSpPr>
        <p:spPr>
          <a:xfrm>
            <a:off x="755639" y="5078520"/>
            <a:ext cx="6048360" cy="4811760"/>
          </a:xfrm>
        </p:spPr>
        <p:txBody>
          <a:bodyPr wrap="none" anchor="ctr"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56118231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A371CEC-5AB4-41B7-9A63-B6E990AF03A2}" type="slidenum">
              <a:rPr lang="en-US" altLang="en-US"/>
              <a:pPr/>
              <a:t>217</a:t>
            </a:fld>
            <a:endParaRPr lang="en-US" altLang="en-US" dirty="0"/>
          </a:p>
        </p:txBody>
      </p:sp>
      <p:sp>
        <p:nvSpPr>
          <p:cNvPr id="256001" name="Text Box 1"/>
          <p:cNvSpPr txBox="1">
            <a:spLocks noChangeArrowheads="1"/>
          </p:cNvSpPr>
          <p:nvPr/>
        </p:nvSpPr>
        <p:spPr bwMode="auto">
          <a:xfrm>
            <a:off x="4278313" y="10156825"/>
            <a:ext cx="3279775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lnSpc>
                <a:spcPct val="95000"/>
              </a:lnSpc>
            </a:pPr>
            <a:fld id="{CF6F9C5D-4A52-473B-83CA-102789133621}" type="slidenum">
              <a:rPr lang="en-US" altLang="en-US" sz="1400">
                <a:latin typeface="Times New Roman" panose="02020603050405020304" pitchFamily="18" charset="0"/>
              </a:rPr>
              <a:pPr algn="r">
                <a:lnSpc>
                  <a:spcPct val="95000"/>
                </a:lnSpc>
              </a:pPr>
              <a:t>217</a:t>
            </a:fld>
            <a:endParaRPr lang="en-US" altLang="en-US" sz="1400" dirty="0">
              <a:latin typeface="Times New Roman" panose="02020603050405020304" pitchFamily="18" charset="0"/>
            </a:endParaRPr>
          </a:p>
        </p:txBody>
      </p:sp>
      <p:sp>
        <p:nvSpPr>
          <p:cNvPr id="256002" name="Rectangle 2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3525" cy="40068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56003" name="Rectangle 3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600" cap="flat">
                <a:solidFill>
                  <a:srgbClr val="00956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865301655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4280713A-9468-4AA0-8CE0-3E251466A61D}" type="slidenum">
              <a:rPr lang="en-US" altLang="en-US"/>
              <a:pPr/>
              <a:t>219</a:t>
            </a:fld>
            <a:endParaRPr lang="en-US" altLang="en-US" dirty="0"/>
          </a:p>
        </p:txBody>
      </p:sp>
      <p:sp>
        <p:nvSpPr>
          <p:cNvPr id="289793" name="Text Box 1"/>
          <p:cNvSpPr txBox="1">
            <a:spLocks noChangeArrowheads="1"/>
          </p:cNvSpPr>
          <p:nvPr/>
        </p:nvSpPr>
        <p:spPr bwMode="auto">
          <a:xfrm>
            <a:off x="4278313" y="10156825"/>
            <a:ext cx="3279775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lnSpc>
                <a:spcPct val="95000"/>
              </a:lnSpc>
            </a:pPr>
            <a:fld id="{D8E55729-A3A3-4D35-82FF-C24F174E84AF}" type="slidenum">
              <a:rPr lang="en-US" altLang="en-US" sz="1400">
                <a:latin typeface="Times New Roman" panose="02020603050405020304" pitchFamily="18" charset="0"/>
              </a:rPr>
              <a:pPr algn="r">
                <a:lnSpc>
                  <a:spcPct val="95000"/>
                </a:lnSpc>
              </a:pPr>
              <a:t>219</a:t>
            </a:fld>
            <a:endParaRPr lang="en-US" altLang="en-US" sz="1400" dirty="0">
              <a:latin typeface="Times New Roman" panose="02020603050405020304" pitchFamily="18" charset="0"/>
            </a:endParaRPr>
          </a:p>
        </p:txBody>
      </p:sp>
      <p:sp>
        <p:nvSpPr>
          <p:cNvPr id="289794" name="Rectangle 2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3525" cy="40068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89795" name="Rectangle 3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600" cap="flat">
                <a:solidFill>
                  <a:srgbClr val="00956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995988991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FC7FE15-F95F-41FA-9663-D74663051FD4}" type="slidenum">
              <a:rPr lang="en-US" altLang="en-US"/>
              <a:pPr/>
              <a:t>220</a:t>
            </a:fld>
            <a:endParaRPr lang="en-US" altLang="en-US" dirty="0"/>
          </a:p>
        </p:txBody>
      </p:sp>
      <p:sp>
        <p:nvSpPr>
          <p:cNvPr id="347137" name="Text Box 1"/>
          <p:cNvSpPr txBox="1">
            <a:spLocks noChangeArrowheads="1"/>
          </p:cNvSpPr>
          <p:nvPr/>
        </p:nvSpPr>
        <p:spPr bwMode="auto">
          <a:xfrm>
            <a:off x="4278313" y="10156825"/>
            <a:ext cx="3279775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lnSpc>
                <a:spcPct val="95000"/>
              </a:lnSpc>
            </a:pPr>
            <a:fld id="{51138B55-FA9B-4A14-8702-6A1668FDD290}" type="slidenum">
              <a:rPr lang="en-US" altLang="en-US" sz="1400">
                <a:latin typeface="Times New Roman" panose="02020603050405020304" pitchFamily="18" charset="0"/>
              </a:rPr>
              <a:pPr algn="r">
                <a:lnSpc>
                  <a:spcPct val="95000"/>
                </a:lnSpc>
              </a:pPr>
              <a:t>220</a:t>
            </a:fld>
            <a:endParaRPr lang="en-US" altLang="en-US" sz="1400" dirty="0">
              <a:latin typeface="Times New Roman" panose="02020603050405020304" pitchFamily="18" charset="0"/>
            </a:endParaRPr>
          </a:p>
        </p:txBody>
      </p:sp>
      <p:sp>
        <p:nvSpPr>
          <p:cNvPr id="347138" name="Rectangle 2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3525" cy="40068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47139" name="Rectangle 3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600" cap="flat">
                <a:solidFill>
                  <a:srgbClr val="00956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020596052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wrap="square" lIns="0" tIns="0" rIns="0" bIns="0" anchor="b" anchorCtr="0">
            <a:noAutofit/>
          </a:bodyPr>
          <a:lstStyle/>
          <a:p>
            <a:pPr lvl="0"/>
            <a:fld id="{09575230-7AFF-4F73-9137-B84871ECE2C4}" type="slidenum">
              <a:t>231</a:t>
            </a:fld>
            <a:endParaRPr lang="en-US" dirty="0"/>
          </a:p>
        </p:txBody>
      </p:sp>
      <p:sp>
        <p:nvSpPr>
          <p:cNvPr id="2" name="Rectangle 6"/>
          <p:cNvSpPr txBox="1"/>
          <p:nvPr/>
        </p:nvSpPr>
        <p:spPr>
          <a:xfrm>
            <a:off x="4278240" y="10156680"/>
            <a:ext cx="3279600" cy="53352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rtl="0" hangingPunc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723959" algn="l"/>
                <a:tab pos="1447919" algn="l"/>
                <a:tab pos="2171520" algn="l"/>
                <a:tab pos="2895479" algn="l"/>
              </a:tabLst>
            </a:pPr>
            <a:fld id="{4058D169-B84B-47DA-BEC7-ED4EAE281E87}" type="slidenum">
              <a:t>231</a:t>
            </a:fld>
            <a:endParaRPr lang="en-US" sz="1400" b="0" i="0" u="none" strike="noStrike" kern="1200" spc="0" baseline="0" dirty="0">
              <a:ln>
                <a:noFill/>
              </a:ln>
              <a:solidFill>
                <a:srgbClr val="000000"/>
              </a:solidFill>
              <a:latin typeface="Times New Roman" pitchFamily="18"/>
              <a:ea typeface="Microsoft YaHei" pitchFamily="2"/>
              <a:cs typeface="Arial Unicode MS" pitchFamily="34"/>
            </a:endParaRPr>
          </a:p>
        </p:txBody>
      </p:sp>
      <p:sp>
        <p:nvSpPr>
          <p:cNvPr id="3" name="Rectangl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00CC99"/>
          </a:solidFill>
          <a:ln w="12600" cap="flat">
            <a:solidFill>
              <a:srgbClr val="00956F"/>
            </a:solidFill>
            <a:prstDash val="solid"/>
            <a:miter/>
          </a:ln>
        </p:spPr>
      </p:sp>
      <p:sp>
        <p:nvSpPr>
          <p:cNvPr id="4" name="Rectangle 2"/>
          <p:cNvSpPr txBox="1">
            <a:spLocks noGrp="1"/>
          </p:cNvSpPr>
          <p:nvPr>
            <p:ph type="body" sz="quarter" idx="1"/>
          </p:nvPr>
        </p:nvSpPr>
        <p:spPr>
          <a:xfrm>
            <a:off x="755639" y="5078520"/>
            <a:ext cx="6048360" cy="4811760"/>
          </a:xfrm>
        </p:spPr>
        <p:txBody>
          <a:bodyPr wrap="none" anchor="ctr"/>
          <a:lstStyle/>
          <a:p>
            <a:endParaRPr lang="en-AU" dirty="0"/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wrap="square" lIns="0" tIns="0" rIns="0" bIns="0" anchor="b" anchorCtr="0">
            <a:noAutofit/>
          </a:bodyPr>
          <a:lstStyle/>
          <a:p>
            <a:pPr lvl="0"/>
            <a:fld id="{382404CC-1BB2-49C8-8DF5-858FBB1C0C3F}" type="slidenum">
              <a:t>232</a:t>
            </a:fld>
            <a:endParaRPr lang="en-US" dirty="0"/>
          </a:p>
        </p:txBody>
      </p:sp>
      <p:sp>
        <p:nvSpPr>
          <p:cNvPr id="2" name="Rectangle 6"/>
          <p:cNvSpPr txBox="1"/>
          <p:nvPr/>
        </p:nvSpPr>
        <p:spPr>
          <a:xfrm>
            <a:off x="4278240" y="10156680"/>
            <a:ext cx="3279600" cy="53352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rtl="0" hangingPunc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723959" algn="l"/>
                <a:tab pos="1447919" algn="l"/>
                <a:tab pos="2171520" algn="l"/>
                <a:tab pos="2895479" algn="l"/>
              </a:tabLst>
            </a:pPr>
            <a:fld id="{C109EC5A-B015-4140-B0D8-5D4B0D5B28DD}" type="slidenum">
              <a:t>232</a:t>
            </a:fld>
            <a:endParaRPr lang="en-US" sz="1400" b="0" i="0" u="none" strike="noStrike" kern="1200" spc="0" baseline="0" dirty="0">
              <a:ln>
                <a:noFill/>
              </a:ln>
              <a:solidFill>
                <a:srgbClr val="000000"/>
              </a:solidFill>
              <a:latin typeface="Times New Roman" pitchFamily="18"/>
              <a:ea typeface="Microsoft YaHei" pitchFamily="2"/>
              <a:cs typeface="Arial Unicode MS" pitchFamily="34"/>
            </a:endParaRPr>
          </a:p>
        </p:txBody>
      </p:sp>
      <p:sp>
        <p:nvSpPr>
          <p:cNvPr id="3" name="Rectangl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00CC99"/>
          </a:solidFill>
          <a:ln w="12600" cap="flat">
            <a:solidFill>
              <a:srgbClr val="00956F"/>
            </a:solidFill>
            <a:prstDash val="solid"/>
            <a:miter/>
          </a:ln>
        </p:spPr>
      </p:sp>
      <p:sp>
        <p:nvSpPr>
          <p:cNvPr id="4" name="Rectangle 2"/>
          <p:cNvSpPr txBox="1">
            <a:spLocks noGrp="1"/>
          </p:cNvSpPr>
          <p:nvPr>
            <p:ph type="body" sz="quarter" idx="1"/>
          </p:nvPr>
        </p:nvSpPr>
        <p:spPr>
          <a:xfrm>
            <a:off x="755639" y="5078520"/>
            <a:ext cx="6048360" cy="4811760"/>
          </a:xfrm>
        </p:spPr>
        <p:txBody>
          <a:bodyPr wrap="none" anchor="ctr"/>
          <a:lstStyle/>
          <a:p>
            <a:endParaRPr lang="en-AU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wrap="square" lIns="0" tIns="0" rIns="0" bIns="0" anchor="b" anchorCtr="0">
            <a:noAutofit/>
          </a:bodyPr>
          <a:lstStyle/>
          <a:p>
            <a:pPr lvl="0"/>
            <a:fld id="{5110B7D6-EC24-456D-B94C-9EBD15FA23A0}" type="slidenum">
              <a:t>16</a:t>
            </a:fld>
            <a:endParaRPr lang="en-US" dirty="0"/>
          </a:p>
        </p:txBody>
      </p:sp>
      <p:sp>
        <p:nvSpPr>
          <p:cNvPr id="2" name="Rectangle 6"/>
          <p:cNvSpPr txBox="1"/>
          <p:nvPr/>
        </p:nvSpPr>
        <p:spPr>
          <a:xfrm>
            <a:off x="4278240" y="10156680"/>
            <a:ext cx="3279600" cy="53352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rtl="0" hangingPunc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723959" algn="l"/>
                <a:tab pos="1447919" algn="l"/>
                <a:tab pos="2171520" algn="l"/>
                <a:tab pos="2895479" algn="l"/>
              </a:tabLst>
            </a:pPr>
            <a:fld id="{E26CA923-70BC-4C89-BB4D-99F70B6F8B20}" type="slidenum">
              <a:t>16</a:t>
            </a:fld>
            <a:endParaRPr lang="en-US" sz="1400" b="0" i="0" u="none" strike="noStrike" kern="1200" spc="0" baseline="0" dirty="0">
              <a:ln>
                <a:noFill/>
              </a:ln>
              <a:solidFill>
                <a:srgbClr val="000000"/>
              </a:solidFill>
              <a:latin typeface="Times New Roman" pitchFamily="18"/>
              <a:ea typeface="Microsoft YaHei" pitchFamily="2"/>
              <a:cs typeface="Arial Unicode MS" pitchFamily="34"/>
            </a:endParaRPr>
          </a:p>
        </p:txBody>
      </p:sp>
      <p:sp>
        <p:nvSpPr>
          <p:cNvPr id="3" name="Rectangl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00CC99"/>
          </a:solidFill>
          <a:ln w="12600" cap="flat">
            <a:solidFill>
              <a:srgbClr val="00956F"/>
            </a:solidFill>
            <a:prstDash val="solid"/>
            <a:miter/>
          </a:ln>
        </p:spPr>
      </p:sp>
      <p:sp>
        <p:nvSpPr>
          <p:cNvPr id="4" name="Rectangle 2"/>
          <p:cNvSpPr txBox="1">
            <a:spLocks noGrp="1"/>
          </p:cNvSpPr>
          <p:nvPr>
            <p:ph type="body" sz="quarter" idx="1"/>
          </p:nvPr>
        </p:nvSpPr>
        <p:spPr>
          <a:xfrm>
            <a:off x="755639" y="5078520"/>
            <a:ext cx="6048360" cy="4811760"/>
          </a:xfrm>
        </p:spPr>
        <p:txBody>
          <a:bodyPr wrap="none" anchor="ctr"/>
          <a:lstStyle/>
          <a:p>
            <a:endParaRPr lang="en-AU"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DE334E4-7FCC-4527-BEE1-D3F28FB74AA3}" type="slidenum">
              <a:rPr lang="en-US" altLang="en-US"/>
              <a:pPr/>
              <a:t>17</a:t>
            </a:fld>
            <a:endParaRPr lang="en-US" altLang="en-US" dirty="0"/>
          </a:p>
        </p:txBody>
      </p:sp>
      <p:sp>
        <p:nvSpPr>
          <p:cNvPr id="193537" name="Text Box 1"/>
          <p:cNvSpPr txBox="1">
            <a:spLocks noChangeArrowheads="1"/>
          </p:cNvSpPr>
          <p:nvPr/>
        </p:nvSpPr>
        <p:spPr bwMode="auto">
          <a:xfrm>
            <a:off x="4278313" y="10156825"/>
            <a:ext cx="3279775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lnSpc>
                <a:spcPct val="95000"/>
              </a:lnSpc>
            </a:pPr>
            <a:fld id="{FCAA2518-809C-47D3-9FAF-51A736053EAD}" type="slidenum">
              <a:rPr lang="en-US" altLang="en-US" sz="1400">
                <a:latin typeface="Times New Roman" panose="02020603050405020304" pitchFamily="18" charset="0"/>
              </a:rPr>
              <a:pPr algn="r">
                <a:lnSpc>
                  <a:spcPct val="95000"/>
                </a:lnSpc>
              </a:pPr>
              <a:t>17</a:t>
            </a:fld>
            <a:endParaRPr lang="en-US" altLang="en-US" sz="1400" dirty="0">
              <a:latin typeface="Times New Roman" panose="02020603050405020304" pitchFamily="18" charset="0"/>
            </a:endParaRPr>
          </a:p>
        </p:txBody>
      </p:sp>
      <p:sp>
        <p:nvSpPr>
          <p:cNvPr id="193538" name="Rectangle 2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3525" cy="40068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93539" name="Rectangle 3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600" cap="flat">
                <a:solidFill>
                  <a:srgbClr val="00956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82685857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wrap="square" lIns="0" tIns="0" rIns="0" bIns="0" anchor="b" anchorCtr="0">
            <a:noAutofit/>
          </a:bodyPr>
          <a:lstStyle/>
          <a:p>
            <a:pPr lvl="0"/>
            <a:fld id="{A0DE8C7B-0149-4B29-9A3E-348A7BE19FFC}" type="slidenum">
              <a:t>18</a:t>
            </a:fld>
            <a:endParaRPr lang="en-US" dirty="0"/>
          </a:p>
        </p:txBody>
      </p:sp>
      <p:sp>
        <p:nvSpPr>
          <p:cNvPr id="2" name="Rectangle 6"/>
          <p:cNvSpPr txBox="1"/>
          <p:nvPr/>
        </p:nvSpPr>
        <p:spPr>
          <a:xfrm>
            <a:off x="4278240" y="10156680"/>
            <a:ext cx="3279600" cy="53352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rtl="0" hangingPunc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723959" algn="l"/>
                <a:tab pos="1447919" algn="l"/>
                <a:tab pos="2171520" algn="l"/>
                <a:tab pos="2895479" algn="l"/>
              </a:tabLst>
            </a:pPr>
            <a:fld id="{A167A178-942B-4477-A736-B4E54139351A}" type="slidenum">
              <a:t>18</a:t>
            </a:fld>
            <a:endParaRPr lang="en-US" sz="1400" b="0" i="0" u="none" strike="noStrike" kern="1200" spc="0" baseline="0" dirty="0">
              <a:ln>
                <a:noFill/>
              </a:ln>
              <a:solidFill>
                <a:srgbClr val="000000"/>
              </a:solidFill>
              <a:latin typeface="Times New Roman" pitchFamily="18"/>
              <a:ea typeface="Microsoft YaHei" pitchFamily="2"/>
              <a:cs typeface="Arial Unicode MS" pitchFamily="34"/>
            </a:endParaRPr>
          </a:p>
        </p:txBody>
      </p:sp>
      <p:sp>
        <p:nvSpPr>
          <p:cNvPr id="3" name="Rectangl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00CC99"/>
          </a:solidFill>
          <a:ln w="12600" cap="flat">
            <a:solidFill>
              <a:srgbClr val="00956F"/>
            </a:solidFill>
            <a:prstDash val="solid"/>
            <a:miter/>
          </a:ln>
        </p:spPr>
      </p:sp>
      <p:sp>
        <p:nvSpPr>
          <p:cNvPr id="4" name="Rectangle 2"/>
          <p:cNvSpPr txBox="1">
            <a:spLocks noGrp="1"/>
          </p:cNvSpPr>
          <p:nvPr>
            <p:ph type="body" sz="quarter" idx="1"/>
          </p:nvPr>
        </p:nvSpPr>
        <p:spPr>
          <a:xfrm>
            <a:off x="755639" y="5078520"/>
            <a:ext cx="6048360" cy="4811760"/>
          </a:xfrm>
        </p:spPr>
        <p:txBody>
          <a:bodyPr wrap="none" anchor="ctr"/>
          <a:lstStyle/>
          <a:p>
            <a:endParaRPr lang="en-AU"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wrap="square" lIns="0" tIns="0" rIns="0" bIns="0" anchor="b" anchorCtr="0">
            <a:noAutofit/>
          </a:bodyPr>
          <a:lstStyle/>
          <a:p>
            <a:pPr lvl="0"/>
            <a:fld id="{28DAA465-EECD-45A7-8285-C9529D0BCE62}" type="slidenum">
              <a:t>19</a:t>
            </a:fld>
            <a:endParaRPr lang="en-US" dirty="0"/>
          </a:p>
        </p:txBody>
      </p:sp>
      <p:sp>
        <p:nvSpPr>
          <p:cNvPr id="2" name="Rectangle 6"/>
          <p:cNvSpPr txBox="1"/>
          <p:nvPr/>
        </p:nvSpPr>
        <p:spPr>
          <a:xfrm>
            <a:off x="4278240" y="10156680"/>
            <a:ext cx="3279600" cy="53352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rtl="0" hangingPunc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723959" algn="l"/>
                <a:tab pos="1447919" algn="l"/>
                <a:tab pos="2171520" algn="l"/>
                <a:tab pos="2895479" algn="l"/>
              </a:tabLst>
            </a:pPr>
            <a:fld id="{47255707-9C28-4CEC-8503-757A4735255E}" type="slidenum">
              <a:t>19</a:t>
            </a:fld>
            <a:endParaRPr lang="en-US" sz="1400" b="0" i="0" u="none" strike="noStrike" kern="1200" spc="0" baseline="0" dirty="0">
              <a:ln>
                <a:noFill/>
              </a:ln>
              <a:solidFill>
                <a:srgbClr val="000000"/>
              </a:solidFill>
              <a:latin typeface="Times New Roman" pitchFamily="18"/>
              <a:ea typeface="Microsoft YaHei" pitchFamily="2"/>
              <a:cs typeface="Arial Unicode MS" pitchFamily="34"/>
            </a:endParaRPr>
          </a:p>
        </p:txBody>
      </p:sp>
      <p:sp>
        <p:nvSpPr>
          <p:cNvPr id="3" name="Rectangl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00CC99"/>
          </a:solidFill>
          <a:ln w="12600" cap="flat">
            <a:solidFill>
              <a:srgbClr val="00956F"/>
            </a:solidFill>
            <a:prstDash val="solid"/>
            <a:miter/>
          </a:ln>
        </p:spPr>
      </p:sp>
      <p:sp>
        <p:nvSpPr>
          <p:cNvPr id="4" name="Rectangle 2"/>
          <p:cNvSpPr txBox="1">
            <a:spLocks noGrp="1"/>
          </p:cNvSpPr>
          <p:nvPr>
            <p:ph type="body" sz="quarter" idx="1"/>
          </p:nvPr>
        </p:nvSpPr>
        <p:spPr>
          <a:xfrm>
            <a:off x="755639" y="5078520"/>
            <a:ext cx="6048360" cy="4811760"/>
          </a:xfrm>
        </p:spPr>
        <p:txBody>
          <a:bodyPr wrap="none" anchor="ctr"/>
          <a:lstStyle/>
          <a:p>
            <a:endParaRPr lang="en-AU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wrap="square" lIns="0" tIns="0" rIns="0" bIns="0" anchor="b" anchorCtr="0">
            <a:noAutofit/>
          </a:bodyPr>
          <a:lstStyle/>
          <a:p>
            <a:pPr lvl="0"/>
            <a:fld id="{0B410CC9-4E5A-4688-9050-CC3867C850BF}" type="slidenum">
              <a:t>2</a:t>
            </a:fld>
            <a:endParaRPr lang="en-US" dirty="0"/>
          </a:p>
        </p:txBody>
      </p:sp>
      <p:sp>
        <p:nvSpPr>
          <p:cNvPr id="2" name="Rectangle 6"/>
          <p:cNvSpPr txBox="1"/>
          <p:nvPr/>
        </p:nvSpPr>
        <p:spPr>
          <a:xfrm>
            <a:off x="4278240" y="10156680"/>
            <a:ext cx="3279600" cy="53352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rtl="0" hangingPunc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723959" algn="l"/>
                <a:tab pos="1447919" algn="l"/>
                <a:tab pos="2171520" algn="l"/>
                <a:tab pos="2895479" algn="l"/>
              </a:tabLst>
            </a:pPr>
            <a:fld id="{E9F623EB-AEFE-4DB6-A959-9C20D4B4F482}" type="slidenum">
              <a:t>2</a:t>
            </a:fld>
            <a:endParaRPr lang="en-US" sz="1400" b="0" i="0" u="none" strike="noStrike" kern="1200" spc="0" baseline="0" dirty="0">
              <a:ln>
                <a:noFill/>
              </a:ln>
              <a:solidFill>
                <a:srgbClr val="000000"/>
              </a:solidFill>
              <a:latin typeface="Times New Roman" pitchFamily="18"/>
              <a:ea typeface="Microsoft YaHei" pitchFamily="2"/>
              <a:cs typeface="Arial Unicode MS" pitchFamily="34"/>
            </a:endParaRPr>
          </a:p>
        </p:txBody>
      </p:sp>
      <p:sp>
        <p:nvSpPr>
          <p:cNvPr id="3" name="Rectangl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00CC99"/>
          </a:solidFill>
          <a:ln w="12600" cap="flat">
            <a:solidFill>
              <a:srgbClr val="00956F"/>
            </a:solidFill>
            <a:prstDash val="solid"/>
            <a:miter/>
          </a:ln>
        </p:spPr>
      </p:sp>
      <p:sp>
        <p:nvSpPr>
          <p:cNvPr id="4" name="Rectangle 2"/>
          <p:cNvSpPr txBox="1">
            <a:spLocks noGrp="1"/>
          </p:cNvSpPr>
          <p:nvPr>
            <p:ph type="body" sz="quarter" idx="1"/>
          </p:nvPr>
        </p:nvSpPr>
        <p:spPr>
          <a:xfrm>
            <a:off x="755639" y="5078520"/>
            <a:ext cx="6048360" cy="4811760"/>
          </a:xfrm>
        </p:spPr>
        <p:txBody>
          <a:bodyPr wrap="none" anchor="ctr"/>
          <a:lstStyle/>
          <a:p>
            <a:endParaRPr lang="en-AU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wrap="square" lIns="0" tIns="0" rIns="0" bIns="0" anchor="b" anchorCtr="0">
            <a:noAutofit/>
          </a:bodyPr>
          <a:lstStyle/>
          <a:p>
            <a:pPr lvl="0"/>
            <a:fld id="{8368C455-1D52-4EA9-B32B-1CFF8804DB04}" type="slidenum">
              <a:t>20</a:t>
            </a:fld>
            <a:endParaRPr lang="en-US" dirty="0"/>
          </a:p>
        </p:txBody>
      </p:sp>
      <p:sp>
        <p:nvSpPr>
          <p:cNvPr id="2" name="Rectangle 6"/>
          <p:cNvSpPr txBox="1"/>
          <p:nvPr/>
        </p:nvSpPr>
        <p:spPr>
          <a:xfrm>
            <a:off x="4278240" y="10156680"/>
            <a:ext cx="3279600" cy="53352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rtl="0" hangingPunc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723959" algn="l"/>
                <a:tab pos="1447919" algn="l"/>
                <a:tab pos="2171520" algn="l"/>
                <a:tab pos="2895479" algn="l"/>
              </a:tabLst>
            </a:pPr>
            <a:fld id="{42881D48-7D49-484C-9539-8D5C400551D2}" type="slidenum">
              <a:t>20</a:t>
            </a:fld>
            <a:endParaRPr lang="en-US" sz="1400" b="0" i="0" u="none" strike="noStrike" kern="1200" spc="0" baseline="0" dirty="0">
              <a:ln>
                <a:noFill/>
              </a:ln>
              <a:solidFill>
                <a:srgbClr val="000000"/>
              </a:solidFill>
              <a:latin typeface="Times New Roman" pitchFamily="18"/>
              <a:ea typeface="Microsoft YaHei" pitchFamily="2"/>
              <a:cs typeface="Arial Unicode MS" pitchFamily="34"/>
            </a:endParaRPr>
          </a:p>
        </p:txBody>
      </p:sp>
      <p:sp>
        <p:nvSpPr>
          <p:cNvPr id="3" name="Rectangl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00CC99"/>
          </a:solidFill>
          <a:ln w="12600" cap="flat">
            <a:solidFill>
              <a:srgbClr val="00956F"/>
            </a:solidFill>
            <a:prstDash val="solid"/>
            <a:miter/>
          </a:ln>
        </p:spPr>
      </p:sp>
      <p:sp>
        <p:nvSpPr>
          <p:cNvPr id="4" name="Rectangle 2"/>
          <p:cNvSpPr txBox="1">
            <a:spLocks noGrp="1"/>
          </p:cNvSpPr>
          <p:nvPr>
            <p:ph type="body" sz="quarter" idx="1"/>
          </p:nvPr>
        </p:nvSpPr>
        <p:spPr>
          <a:xfrm>
            <a:off x="755639" y="5078520"/>
            <a:ext cx="6048360" cy="4811760"/>
          </a:xfrm>
        </p:spPr>
        <p:txBody>
          <a:bodyPr wrap="none" anchor="ctr"/>
          <a:lstStyle/>
          <a:p>
            <a:endParaRPr lang="en-AU"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wrap="square" lIns="0" tIns="0" rIns="0" bIns="0" anchor="b" anchorCtr="0">
            <a:noAutofit/>
          </a:bodyPr>
          <a:lstStyle/>
          <a:p>
            <a:pPr lvl="0"/>
            <a:fld id="{F0993B93-5F38-44F7-ABCB-BF388183348C}" type="slidenum">
              <a:t>21</a:t>
            </a:fld>
            <a:endParaRPr lang="en-US" dirty="0"/>
          </a:p>
        </p:txBody>
      </p:sp>
      <p:sp>
        <p:nvSpPr>
          <p:cNvPr id="2" name="Rectangle 6"/>
          <p:cNvSpPr txBox="1"/>
          <p:nvPr/>
        </p:nvSpPr>
        <p:spPr>
          <a:xfrm>
            <a:off x="4278240" y="10156680"/>
            <a:ext cx="3279600" cy="53352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rtl="0" hangingPunc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723959" algn="l"/>
                <a:tab pos="1447919" algn="l"/>
                <a:tab pos="2171520" algn="l"/>
                <a:tab pos="2895479" algn="l"/>
              </a:tabLst>
            </a:pPr>
            <a:fld id="{8B58A068-D747-4103-9248-6CD563855A02}" type="slidenum">
              <a:t>21</a:t>
            </a:fld>
            <a:endParaRPr lang="en-US" sz="1400" b="0" i="0" u="none" strike="noStrike" kern="1200" spc="0" baseline="0" dirty="0">
              <a:ln>
                <a:noFill/>
              </a:ln>
              <a:solidFill>
                <a:srgbClr val="000000"/>
              </a:solidFill>
              <a:latin typeface="Times New Roman" pitchFamily="18"/>
              <a:ea typeface="Microsoft YaHei" pitchFamily="2"/>
              <a:cs typeface="Arial Unicode MS" pitchFamily="34"/>
            </a:endParaRPr>
          </a:p>
        </p:txBody>
      </p:sp>
      <p:sp>
        <p:nvSpPr>
          <p:cNvPr id="3" name="Rectangl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00CC99"/>
          </a:solidFill>
          <a:ln w="12600" cap="flat">
            <a:solidFill>
              <a:srgbClr val="00956F"/>
            </a:solidFill>
            <a:prstDash val="solid"/>
            <a:miter/>
          </a:ln>
        </p:spPr>
      </p:sp>
      <p:sp>
        <p:nvSpPr>
          <p:cNvPr id="4" name="Rectangle 2"/>
          <p:cNvSpPr txBox="1">
            <a:spLocks noGrp="1"/>
          </p:cNvSpPr>
          <p:nvPr>
            <p:ph type="body" sz="quarter" idx="1"/>
          </p:nvPr>
        </p:nvSpPr>
        <p:spPr>
          <a:xfrm>
            <a:off x="755639" y="5078520"/>
            <a:ext cx="6048360" cy="4811760"/>
          </a:xfrm>
        </p:spPr>
        <p:txBody>
          <a:bodyPr wrap="none" anchor="ctr"/>
          <a:lstStyle/>
          <a:p>
            <a:endParaRPr lang="en-AU"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wrap="square" lIns="0" tIns="0" rIns="0" bIns="0" anchor="b" anchorCtr="0">
            <a:noAutofit/>
          </a:bodyPr>
          <a:lstStyle/>
          <a:p>
            <a:pPr lvl="0"/>
            <a:fld id="{EF996C64-8C95-476C-9890-43077DDA1778}" type="slidenum">
              <a:t>23</a:t>
            </a:fld>
            <a:endParaRPr lang="en-US" dirty="0"/>
          </a:p>
        </p:txBody>
      </p:sp>
      <p:sp>
        <p:nvSpPr>
          <p:cNvPr id="2" name="Rectangle 6"/>
          <p:cNvSpPr txBox="1"/>
          <p:nvPr/>
        </p:nvSpPr>
        <p:spPr>
          <a:xfrm>
            <a:off x="4278240" y="10156680"/>
            <a:ext cx="3279600" cy="53352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rtl="0" hangingPunc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723959" algn="l"/>
                <a:tab pos="1447919" algn="l"/>
                <a:tab pos="2171520" algn="l"/>
                <a:tab pos="2895479" algn="l"/>
              </a:tabLst>
            </a:pPr>
            <a:fld id="{1DD977BF-2376-4C46-81B1-28575AF0D34B}" type="slidenum">
              <a:t>23</a:t>
            </a:fld>
            <a:endParaRPr lang="en-US" sz="1400" b="0" i="0" u="none" strike="noStrike" kern="1200" spc="0" baseline="0" dirty="0">
              <a:ln>
                <a:noFill/>
              </a:ln>
              <a:solidFill>
                <a:srgbClr val="000000"/>
              </a:solidFill>
              <a:latin typeface="Times New Roman" pitchFamily="18"/>
              <a:ea typeface="Microsoft YaHei" pitchFamily="2"/>
              <a:cs typeface="Arial Unicode MS" pitchFamily="34"/>
            </a:endParaRPr>
          </a:p>
        </p:txBody>
      </p:sp>
      <p:sp>
        <p:nvSpPr>
          <p:cNvPr id="3" name="Rectangl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00CC99"/>
          </a:solidFill>
          <a:ln w="12600" cap="flat">
            <a:solidFill>
              <a:srgbClr val="00956F"/>
            </a:solidFill>
            <a:prstDash val="solid"/>
            <a:miter/>
          </a:ln>
        </p:spPr>
      </p:sp>
      <p:sp>
        <p:nvSpPr>
          <p:cNvPr id="4" name="Rectangle 2"/>
          <p:cNvSpPr txBox="1">
            <a:spLocks noGrp="1"/>
          </p:cNvSpPr>
          <p:nvPr>
            <p:ph type="body" sz="quarter" idx="1"/>
          </p:nvPr>
        </p:nvSpPr>
        <p:spPr>
          <a:xfrm>
            <a:off x="755639" y="5078520"/>
            <a:ext cx="6048360" cy="4811760"/>
          </a:xfrm>
        </p:spPr>
        <p:txBody>
          <a:bodyPr wrap="none" anchor="ctr"/>
          <a:lstStyle/>
          <a:p>
            <a:endParaRPr lang="en-AU"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wrap="square" lIns="0" tIns="0" rIns="0" bIns="0" anchor="b" anchorCtr="0">
            <a:noAutofit/>
          </a:bodyPr>
          <a:lstStyle/>
          <a:p>
            <a:pPr lvl="0"/>
            <a:fld id="{02D1ABBB-0C4B-4325-ADD4-15F507DD534C}" type="slidenum">
              <a:t>24</a:t>
            </a:fld>
            <a:endParaRPr lang="en-US" dirty="0"/>
          </a:p>
        </p:txBody>
      </p:sp>
      <p:sp>
        <p:nvSpPr>
          <p:cNvPr id="2" name="Rectangle 6"/>
          <p:cNvSpPr txBox="1"/>
          <p:nvPr/>
        </p:nvSpPr>
        <p:spPr>
          <a:xfrm>
            <a:off x="4278240" y="10156680"/>
            <a:ext cx="3279600" cy="53352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rtl="0" hangingPunc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723959" algn="l"/>
                <a:tab pos="1447919" algn="l"/>
                <a:tab pos="2171520" algn="l"/>
                <a:tab pos="2895479" algn="l"/>
              </a:tabLst>
            </a:pPr>
            <a:fld id="{886A67C6-B762-458F-A0A7-311FDBE418C3}" type="slidenum">
              <a:t>24</a:t>
            </a:fld>
            <a:endParaRPr lang="en-US" sz="1400" b="0" i="0" u="none" strike="noStrike" kern="1200" spc="0" baseline="0" dirty="0">
              <a:ln>
                <a:noFill/>
              </a:ln>
              <a:solidFill>
                <a:srgbClr val="000000"/>
              </a:solidFill>
              <a:latin typeface="Times New Roman" pitchFamily="18"/>
              <a:ea typeface="Microsoft YaHei" pitchFamily="2"/>
              <a:cs typeface="Arial Unicode MS" pitchFamily="34"/>
            </a:endParaRPr>
          </a:p>
        </p:txBody>
      </p:sp>
      <p:sp>
        <p:nvSpPr>
          <p:cNvPr id="3" name="Rectangl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00CC99"/>
          </a:solidFill>
          <a:ln w="12600" cap="flat">
            <a:solidFill>
              <a:srgbClr val="00956F"/>
            </a:solidFill>
            <a:prstDash val="solid"/>
            <a:miter/>
          </a:ln>
        </p:spPr>
      </p:sp>
      <p:sp>
        <p:nvSpPr>
          <p:cNvPr id="4" name="Rectangle 2"/>
          <p:cNvSpPr txBox="1">
            <a:spLocks noGrp="1"/>
          </p:cNvSpPr>
          <p:nvPr>
            <p:ph type="body" sz="quarter" idx="1"/>
          </p:nvPr>
        </p:nvSpPr>
        <p:spPr>
          <a:xfrm>
            <a:off x="755639" y="5078520"/>
            <a:ext cx="6048360" cy="4811760"/>
          </a:xfrm>
        </p:spPr>
        <p:txBody>
          <a:bodyPr wrap="none" anchor="ctr"/>
          <a:lstStyle/>
          <a:p>
            <a:endParaRPr lang="en-AU"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wrap="square" lIns="0" tIns="0" rIns="0" bIns="0" anchor="b" anchorCtr="0">
            <a:noAutofit/>
          </a:bodyPr>
          <a:lstStyle/>
          <a:p>
            <a:pPr lvl="0"/>
            <a:fld id="{3F2BA30B-BBA4-452A-ABE2-A44A96EE3163}" type="slidenum">
              <a:t>25</a:t>
            </a:fld>
            <a:endParaRPr lang="en-US" dirty="0"/>
          </a:p>
        </p:txBody>
      </p:sp>
      <p:sp>
        <p:nvSpPr>
          <p:cNvPr id="2" name="Rectangle 6"/>
          <p:cNvSpPr txBox="1"/>
          <p:nvPr/>
        </p:nvSpPr>
        <p:spPr>
          <a:xfrm>
            <a:off x="4278240" y="10156680"/>
            <a:ext cx="3279600" cy="53352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rtl="0" hangingPunc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723959" algn="l"/>
                <a:tab pos="1447919" algn="l"/>
                <a:tab pos="2171520" algn="l"/>
                <a:tab pos="2895479" algn="l"/>
              </a:tabLst>
            </a:pPr>
            <a:fld id="{21FFF415-4E4B-46A3-A11C-7B85CD86B8C5}" type="slidenum">
              <a:t>25</a:t>
            </a:fld>
            <a:endParaRPr lang="en-US" sz="1400" b="0" i="0" u="none" strike="noStrike" kern="1200" spc="0" baseline="0" dirty="0">
              <a:ln>
                <a:noFill/>
              </a:ln>
              <a:solidFill>
                <a:srgbClr val="000000"/>
              </a:solidFill>
              <a:latin typeface="Times New Roman" pitchFamily="18"/>
              <a:ea typeface="Microsoft YaHei" pitchFamily="2"/>
              <a:cs typeface="Arial Unicode MS" pitchFamily="34"/>
            </a:endParaRPr>
          </a:p>
        </p:txBody>
      </p:sp>
      <p:sp>
        <p:nvSpPr>
          <p:cNvPr id="3" name="Rectangl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00CC99"/>
          </a:solidFill>
          <a:ln w="12600" cap="flat">
            <a:solidFill>
              <a:srgbClr val="00956F"/>
            </a:solidFill>
            <a:prstDash val="solid"/>
            <a:miter/>
          </a:ln>
        </p:spPr>
      </p:sp>
      <p:sp>
        <p:nvSpPr>
          <p:cNvPr id="4" name="Rectangle 2"/>
          <p:cNvSpPr txBox="1">
            <a:spLocks noGrp="1"/>
          </p:cNvSpPr>
          <p:nvPr>
            <p:ph type="body" sz="quarter" idx="1"/>
          </p:nvPr>
        </p:nvSpPr>
        <p:spPr>
          <a:xfrm>
            <a:off x="755639" y="5078520"/>
            <a:ext cx="6048360" cy="4811760"/>
          </a:xfrm>
        </p:spPr>
        <p:txBody>
          <a:bodyPr wrap="none" anchor="ctr"/>
          <a:lstStyle/>
          <a:p>
            <a:endParaRPr lang="en-AU"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wrap="square" lIns="0" tIns="0" rIns="0" bIns="0" anchor="b" anchorCtr="0">
            <a:noAutofit/>
          </a:bodyPr>
          <a:lstStyle/>
          <a:p>
            <a:pPr lvl="0"/>
            <a:fld id="{23329CE6-1390-4E9B-84F8-CE6802EC1B01}" type="slidenum">
              <a:t>26</a:t>
            </a:fld>
            <a:endParaRPr lang="en-US" dirty="0"/>
          </a:p>
        </p:txBody>
      </p:sp>
      <p:sp>
        <p:nvSpPr>
          <p:cNvPr id="2" name="Rectangle 6"/>
          <p:cNvSpPr txBox="1"/>
          <p:nvPr/>
        </p:nvSpPr>
        <p:spPr>
          <a:xfrm>
            <a:off x="4278240" y="10156680"/>
            <a:ext cx="3279600" cy="53352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rtl="0" hangingPunc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723959" algn="l"/>
                <a:tab pos="1447919" algn="l"/>
                <a:tab pos="2171520" algn="l"/>
                <a:tab pos="2895479" algn="l"/>
              </a:tabLst>
            </a:pPr>
            <a:fld id="{91B2A80F-BB70-4AD8-B820-1A62E156C531}" type="slidenum">
              <a:t>26</a:t>
            </a:fld>
            <a:endParaRPr lang="en-US" sz="1400" b="0" i="0" u="none" strike="noStrike" kern="1200" spc="0" baseline="0" dirty="0">
              <a:ln>
                <a:noFill/>
              </a:ln>
              <a:solidFill>
                <a:srgbClr val="000000"/>
              </a:solidFill>
              <a:latin typeface="Times New Roman" pitchFamily="18"/>
              <a:ea typeface="Microsoft YaHei" pitchFamily="2"/>
              <a:cs typeface="Arial Unicode MS" pitchFamily="34"/>
            </a:endParaRPr>
          </a:p>
        </p:txBody>
      </p:sp>
      <p:sp>
        <p:nvSpPr>
          <p:cNvPr id="3" name="Rectangl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00CC99"/>
          </a:solidFill>
          <a:ln w="12600" cap="flat">
            <a:solidFill>
              <a:srgbClr val="00956F"/>
            </a:solidFill>
            <a:prstDash val="solid"/>
            <a:miter/>
          </a:ln>
        </p:spPr>
      </p:sp>
      <p:sp>
        <p:nvSpPr>
          <p:cNvPr id="4" name="Rectangle 2"/>
          <p:cNvSpPr txBox="1">
            <a:spLocks noGrp="1"/>
          </p:cNvSpPr>
          <p:nvPr>
            <p:ph type="body" sz="quarter" idx="1"/>
          </p:nvPr>
        </p:nvSpPr>
        <p:spPr>
          <a:xfrm>
            <a:off x="755639" y="5078520"/>
            <a:ext cx="6048360" cy="4811760"/>
          </a:xfrm>
        </p:spPr>
        <p:txBody>
          <a:bodyPr wrap="none" anchor="ctr"/>
          <a:lstStyle/>
          <a:p>
            <a:endParaRPr lang="en-AU"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wrap="square" lIns="0" tIns="0" rIns="0" bIns="0" anchor="b" anchorCtr="0">
            <a:noAutofit/>
          </a:bodyPr>
          <a:lstStyle/>
          <a:p>
            <a:pPr lvl="0"/>
            <a:fld id="{0B6C985D-C711-4A9C-B45B-0D2E6A3BD62F}" type="slidenum">
              <a:t>27</a:t>
            </a:fld>
            <a:endParaRPr lang="en-US" dirty="0"/>
          </a:p>
        </p:txBody>
      </p:sp>
      <p:sp>
        <p:nvSpPr>
          <p:cNvPr id="2" name="Rectangle 6"/>
          <p:cNvSpPr txBox="1"/>
          <p:nvPr/>
        </p:nvSpPr>
        <p:spPr>
          <a:xfrm>
            <a:off x="4278240" y="10156680"/>
            <a:ext cx="3279600" cy="53352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rtl="0" hangingPunc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723959" algn="l"/>
                <a:tab pos="1447919" algn="l"/>
                <a:tab pos="2171520" algn="l"/>
                <a:tab pos="2895479" algn="l"/>
              </a:tabLst>
            </a:pPr>
            <a:fld id="{1FE24854-84E5-469E-AB85-11D1C6226FFF}" type="slidenum">
              <a:t>27</a:t>
            </a:fld>
            <a:endParaRPr lang="en-US" sz="1400" b="0" i="0" u="none" strike="noStrike" kern="1200" spc="0" baseline="0" dirty="0">
              <a:ln>
                <a:noFill/>
              </a:ln>
              <a:solidFill>
                <a:srgbClr val="000000"/>
              </a:solidFill>
              <a:latin typeface="Times New Roman" pitchFamily="18"/>
              <a:ea typeface="Microsoft YaHei" pitchFamily="2"/>
              <a:cs typeface="Arial Unicode MS" pitchFamily="34"/>
            </a:endParaRPr>
          </a:p>
        </p:txBody>
      </p:sp>
      <p:sp>
        <p:nvSpPr>
          <p:cNvPr id="3" name="Rectangl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00CC99"/>
          </a:solidFill>
          <a:ln w="12600" cap="flat">
            <a:solidFill>
              <a:srgbClr val="00956F"/>
            </a:solidFill>
            <a:prstDash val="solid"/>
            <a:miter/>
          </a:ln>
        </p:spPr>
      </p:sp>
      <p:sp>
        <p:nvSpPr>
          <p:cNvPr id="4" name="Rectangle 2"/>
          <p:cNvSpPr txBox="1">
            <a:spLocks noGrp="1"/>
          </p:cNvSpPr>
          <p:nvPr>
            <p:ph type="body" sz="quarter" idx="1"/>
          </p:nvPr>
        </p:nvSpPr>
        <p:spPr>
          <a:xfrm>
            <a:off x="755639" y="5078520"/>
            <a:ext cx="6048360" cy="4811760"/>
          </a:xfrm>
        </p:spPr>
        <p:txBody>
          <a:bodyPr wrap="none" anchor="ctr"/>
          <a:lstStyle/>
          <a:p>
            <a:endParaRPr lang="en-AU" dirty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wrap="square" lIns="0" tIns="0" rIns="0" bIns="0" anchor="b" anchorCtr="0">
            <a:noAutofit/>
          </a:bodyPr>
          <a:lstStyle/>
          <a:p>
            <a:pPr lvl="0"/>
            <a:fld id="{0241E022-68DC-420B-92A3-12191BA4855E}" type="slidenum">
              <a:t>28</a:t>
            </a:fld>
            <a:endParaRPr lang="en-US" dirty="0"/>
          </a:p>
        </p:txBody>
      </p:sp>
      <p:sp>
        <p:nvSpPr>
          <p:cNvPr id="2" name="Rectangle 6"/>
          <p:cNvSpPr txBox="1"/>
          <p:nvPr/>
        </p:nvSpPr>
        <p:spPr>
          <a:xfrm>
            <a:off x="4278240" y="10156680"/>
            <a:ext cx="3279600" cy="53352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rtl="0" hangingPunc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723959" algn="l"/>
                <a:tab pos="1447919" algn="l"/>
                <a:tab pos="2171520" algn="l"/>
                <a:tab pos="2895479" algn="l"/>
              </a:tabLst>
            </a:pPr>
            <a:fld id="{A6573FC1-45E8-445C-ABD5-B5C4C6F8413C}" type="slidenum">
              <a:t>28</a:t>
            </a:fld>
            <a:endParaRPr lang="en-US" sz="1400" b="0" i="0" u="none" strike="noStrike" kern="1200" spc="0" baseline="0" dirty="0">
              <a:ln>
                <a:noFill/>
              </a:ln>
              <a:solidFill>
                <a:srgbClr val="000000"/>
              </a:solidFill>
              <a:latin typeface="Times New Roman" pitchFamily="18"/>
              <a:ea typeface="Microsoft YaHei" pitchFamily="2"/>
              <a:cs typeface="Arial Unicode MS" pitchFamily="34"/>
            </a:endParaRPr>
          </a:p>
        </p:txBody>
      </p:sp>
      <p:sp>
        <p:nvSpPr>
          <p:cNvPr id="3" name="Rectangl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00CC99"/>
          </a:solidFill>
          <a:ln w="12600" cap="flat">
            <a:solidFill>
              <a:srgbClr val="00956F"/>
            </a:solidFill>
            <a:prstDash val="solid"/>
            <a:miter/>
          </a:ln>
        </p:spPr>
      </p:sp>
      <p:sp>
        <p:nvSpPr>
          <p:cNvPr id="4" name="Rectangle 2"/>
          <p:cNvSpPr txBox="1">
            <a:spLocks noGrp="1"/>
          </p:cNvSpPr>
          <p:nvPr>
            <p:ph type="body" sz="quarter" idx="1"/>
          </p:nvPr>
        </p:nvSpPr>
        <p:spPr>
          <a:xfrm>
            <a:off x="755639" y="5078520"/>
            <a:ext cx="6048360" cy="4811760"/>
          </a:xfrm>
        </p:spPr>
        <p:txBody>
          <a:bodyPr wrap="none" anchor="ctr"/>
          <a:lstStyle/>
          <a:p>
            <a:endParaRPr lang="en-AU" dirty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wrap="square" lIns="0" tIns="0" rIns="0" bIns="0" anchor="b" anchorCtr="0">
            <a:noAutofit/>
          </a:bodyPr>
          <a:lstStyle/>
          <a:p>
            <a:pPr lvl="0"/>
            <a:fld id="{C0DD5150-5015-456E-870E-C61CB76753EB}" type="slidenum">
              <a:t>29</a:t>
            </a:fld>
            <a:endParaRPr lang="en-US" dirty="0"/>
          </a:p>
        </p:txBody>
      </p:sp>
      <p:sp>
        <p:nvSpPr>
          <p:cNvPr id="2" name="Rectangle 6"/>
          <p:cNvSpPr txBox="1"/>
          <p:nvPr/>
        </p:nvSpPr>
        <p:spPr>
          <a:xfrm>
            <a:off x="4278240" y="10156680"/>
            <a:ext cx="3279600" cy="53352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rtl="0" hangingPunc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723959" algn="l"/>
                <a:tab pos="1447919" algn="l"/>
                <a:tab pos="2171520" algn="l"/>
                <a:tab pos="2895479" algn="l"/>
              </a:tabLst>
            </a:pPr>
            <a:fld id="{6C09C878-D577-43DA-9158-A998BF0BF641}" type="slidenum">
              <a:t>29</a:t>
            </a:fld>
            <a:endParaRPr lang="en-US" sz="1400" b="0" i="0" u="none" strike="noStrike" kern="1200" spc="0" baseline="0" dirty="0">
              <a:ln>
                <a:noFill/>
              </a:ln>
              <a:solidFill>
                <a:srgbClr val="000000"/>
              </a:solidFill>
              <a:latin typeface="Times New Roman" pitchFamily="18"/>
              <a:ea typeface="Microsoft YaHei" pitchFamily="2"/>
              <a:cs typeface="Arial Unicode MS" pitchFamily="34"/>
            </a:endParaRPr>
          </a:p>
        </p:txBody>
      </p:sp>
      <p:sp>
        <p:nvSpPr>
          <p:cNvPr id="3" name="Rectangl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00CC99"/>
          </a:solidFill>
          <a:ln w="12600" cap="flat">
            <a:solidFill>
              <a:srgbClr val="00956F"/>
            </a:solidFill>
            <a:prstDash val="solid"/>
            <a:miter/>
          </a:ln>
        </p:spPr>
      </p:sp>
      <p:sp>
        <p:nvSpPr>
          <p:cNvPr id="4" name="Rectangle 2"/>
          <p:cNvSpPr txBox="1">
            <a:spLocks noGrp="1"/>
          </p:cNvSpPr>
          <p:nvPr>
            <p:ph type="body" sz="quarter" idx="1"/>
          </p:nvPr>
        </p:nvSpPr>
        <p:spPr>
          <a:xfrm>
            <a:off x="755639" y="5078520"/>
            <a:ext cx="6048360" cy="4811760"/>
          </a:xfrm>
        </p:spPr>
        <p:txBody>
          <a:bodyPr wrap="none" anchor="ctr"/>
          <a:lstStyle/>
          <a:p>
            <a:endParaRPr lang="en-AU" dirty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wrap="square" lIns="0" tIns="0" rIns="0" bIns="0" anchor="b" anchorCtr="0">
            <a:noAutofit/>
          </a:bodyPr>
          <a:lstStyle/>
          <a:p>
            <a:pPr lvl="0"/>
            <a:fld id="{2447FC6C-E0AE-4A0A-91F0-CD22110E3D5E}" type="slidenum">
              <a:t>30</a:t>
            </a:fld>
            <a:endParaRPr lang="en-US" dirty="0"/>
          </a:p>
        </p:txBody>
      </p:sp>
      <p:sp>
        <p:nvSpPr>
          <p:cNvPr id="2" name="Rectangle 6"/>
          <p:cNvSpPr txBox="1"/>
          <p:nvPr/>
        </p:nvSpPr>
        <p:spPr>
          <a:xfrm>
            <a:off x="4278240" y="10156680"/>
            <a:ext cx="3279600" cy="53352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rtl="0" hangingPunc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723959" algn="l"/>
                <a:tab pos="1447919" algn="l"/>
                <a:tab pos="2171520" algn="l"/>
                <a:tab pos="2895479" algn="l"/>
              </a:tabLst>
            </a:pPr>
            <a:fld id="{A70E6045-D2DE-4E14-BA74-154137F47509}" type="slidenum">
              <a:t>30</a:t>
            </a:fld>
            <a:endParaRPr lang="en-US" sz="1400" b="0" i="0" u="none" strike="noStrike" kern="1200" spc="0" baseline="0" dirty="0">
              <a:ln>
                <a:noFill/>
              </a:ln>
              <a:solidFill>
                <a:srgbClr val="000000"/>
              </a:solidFill>
              <a:latin typeface="Times New Roman" pitchFamily="18"/>
              <a:ea typeface="Microsoft YaHei" pitchFamily="2"/>
              <a:cs typeface="Arial Unicode MS" pitchFamily="34"/>
            </a:endParaRPr>
          </a:p>
        </p:txBody>
      </p:sp>
      <p:sp>
        <p:nvSpPr>
          <p:cNvPr id="3" name="Rectangl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00CC99"/>
          </a:solidFill>
          <a:ln w="12600" cap="flat">
            <a:solidFill>
              <a:srgbClr val="00956F"/>
            </a:solidFill>
            <a:prstDash val="solid"/>
            <a:miter/>
          </a:ln>
        </p:spPr>
      </p:sp>
      <p:sp>
        <p:nvSpPr>
          <p:cNvPr id="4" name="Rectangle 2"/>
          <p:cNvSpPr txBox="1">
            <a:spLocks noGrp="1"/>
          </p:cNvSpPr>
          <p:nvPr>
            <p:ph type="body" sz="quarter" idx="1"/>
          </p:nvPr>
        </p:nvSpPr>
        <p:spPr>
          <a:xfrm>
            <a:off x="755639" y="5078520"/>
            <a:ext cx="6048360" cy="4811760"/>
          </a:xfrm>
        </p:spPr>
        <p:txBody>
          <a:bodyPr wrap="none" anchor="ctr"/>
          <a:lstStyle/>
          <a:p>
            <a:endParaRPr lang="en-AU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wrap="square" lIns="0" tIns="0" rIns="0" bIns="0" anchor="b" anchorCtr="0">
            <a:noAutofit/>
          </a:bodyPr>
          <a:lstStyle/>
          <a:p>
            <a:pPr lvl="0"/>
            <a:fld id="{9B5D888B-20B6-4854-BE75-978039C1996D}" type="slidenum">
              <a:t>3</a:t>
            </a:fld>
            <a:endParaRPr lang="en-US" dirty="0"/>
          </a:p>
        </p:txBody>
      </p:sp>
      <p:sp>
        <p:nvSpPr>
          <p:cNvPr id="2" name="Rectangle 6"/>
          <p:cNvSpPr txBox="1"/>
          <p:nvPr/>
        </p:nvSpPr>
        <p:spPr>
          <a:xfrm>
            <a:off x="4278240" y="10156680"/>
            <a:ext cx="3279600" cy="53352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rtl="0" hangingPunc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723959" algn="l"/>
                <a:tab pos="1447919" algn="l"/>
                <a:tab pos="2171520" algn="l"/>
                <a:tab pos="2895479" algn="l"/>
              </a:tabLst>
            </a:pPr>
            <a:fld id="{2F59612A-1315-4951-BDB8-2D8D075BEDC4}" type="slidenum">
              <a:t>3</a:t>
            </a:fld>
            <a:endParaRPr lang="en-US" sz="1400" b="0" i="0" u="none" strike="noStrike" kern="1200" spc="0" baseline="0" dirty="0">
              <a:ln>
                <a:noFill/>
              </a:ln>
              <a:solidFill>
                <a:srgbClr val="000000"/>
              </a:solidFill>
              <a:latin typeface="Times New Roman" pitchFamily="18"/>
              <a:ea typeface="Microsoft YaHei" pitchFamily="2"/>
              <a:cs typeface="Arial Unicode MS" pitchFamily="34"/>
            </a:endParaRPr>
          </a:p>
        </p:txBody>
      </p:sp>
      <p:sp>
        <p:nvSpPr>
          <p:cNvPr id="3" name="Rectangl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00CC99"/>
          </a:solidFill>
          <a:ln w="12600" cap="flat">
            <a:solidFill>
              <a:srgbClr val="00956F"/>
            </a:solidFill>
            <a:prstDash val="solid"/>
            <a:miter/>
          </a:ln>
        </p:spPr>
      </p:sp>
      <p:sp>
        <p:nvSpPr>
          <p:cNvPr id="4" name="Rectangle 2"/>
          <p:cNvSpPr txBox="1">
            <a:spLocks noGrp="1"/>
          </p:cNvSpPr>
          <p:nvPr>
            <p:ph type="body" sz="quarter" idx="1"/>
          </p:nvPr>
        </p:nvSpPr>
        <p:spPr>
          <a:xfrm>
            <a:off x="755639" y="5078520"/>
            <a:ext cx="6048360" cy="4811760"/>
          </a:xfrm>
        </p:spPr>
        <p:txBody>
          <a:bodyPr wrap="none" anchor="ctr"/>
          <a:lstStyle/>
          <a:p>
            <a:endParaRPr lang="en-AU"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wrap="square" lIns="0" tIns="0" rIns="0" bIns="0" anchor="b" anchorCtr="0">
            <a:noAutofit/>
          </a:bodyPr>
          <a:lstStyle/>
          <a:p>
            <a:pPr lvl="0"/>
            <a:fld id="{238DECF9-3C65-47BE-81F4-372D539333BB}" type="slidenum">
              <a:t>31</a:t>
            </a:fld>
            <a:endParaRPr lang="en-US" dirty="0"/>
          </a:p>
        </p:txBody>
      </p:sp>
      <p:sp>
        <p:nvSpPr>
          <p:cNvPr id="2" name="Rectangle 6"/>
          <p:cNvSpPr txBox="1"/>
          <p:nvPr/>
        </p:nvSpPr>
        <p:spPr>
          <a:xfrm>
            <a:off x="4278240" y="10156680"/>
            <a:ext cx="3279600" cy="53352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rtl="0" hangingPunc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723959" algn="l"/>
                <a:tab pos="1447919" algn="l"/>
                <a:tab pos="2171520" algn="l"/>
                <a:tab pos="2895479" algn="l"/>
              </a:tabLst>
            </a:pPr>
            <a:fld id="{107A6FAB-3F0C-495A-83DC-8573E73347AC}" type="slidenum">
              <a:t>31</a:t>
            </a:fld>
            <a:endParaRPr lang="en-US" sz="1400" b="0" i="0" u="none" strike="noStrike" kern="1200" spc="0" baseline="0" dirty="0">
              <a:ln>
                <a:noFill/>
              </a:ln>
              <a:solidFill>
                <a:srgbClr val="000000"/>
              </a:solidFill>
              <a:latin typeface="Times New Roman" pitchFamily="18"/>
              <a:ea typeface="Microsoft YaHei" pitchFamily="2"/>
              <a:cs typeface="Arial Unicode MS" pitchFamily="34"/>
            </a:endParaRPr>
          </a:p>
        </p:txBody>
      </p:sp>
      <p:sp>
        <p:nvSpPr>
          <p:cNvPr id="3" name="Rectangl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00CC99"/>
          </a:solidFill>
          <a:ln w="12600" cap="flat">
            <a:solidFill>
              <a:srgbClr val="00956F"/>
            </a:solidFill>
            <a:prstDash val="solid"/>
            <a:miter/>
          </a:ln>
        </p:spPr>
      </p:sp>
      <p:sp>
        <p:nvSpPr>
          <p:cNvPr id="4" name="Rectangle 2"/>
          <p:cNvSpPr txBox="1">
            <a:spLocks noGrp="1"/>
          </p:cNvSpPr>
          <p:nvPr>
            <p:ph type="body" sz="quarter" idx="1"/>
          </p:nvPr>
        </p:nvSpPr>
        <p:spPr>
          <a:xfrm>
            <a:off x="755639" y="5078520"/>
            <a:ext cx="6048360" cy="4811760"/>
          </a:xfrm>
        </p:spPr>
        <p:txBody>
          <a:bodyPr wrap="none" anchor="ctr"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98272638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wrap="square" lIns="0" tIns="0" rIns="0" bIns="0" anchor="b" anchorCtr="0">
            <a:noAutofit/>
          </a:bodyPr>
          <a:lstStyle/>
          <a:p>
            <a:pPr lvl="0"/>
            <a:fld id="{7DA309B5-DC34-463B-A375-2EC4540B4972}" type="slidenum">
              <a:t>32</a:t>
            </a:fld>
            <a:endParaRPr lang="en-US" dirty="0"/>
          </a:p>
        </p:txBody>
      </p:sp>
      <p:sp>
        <p:nvSpPr>
          <p:cNvPr id="2" name="Rectangle 6"/>
          <p:cNvSpPr txBox="1"/>
          <p:nvPr/>
        </p:nvSpPr>
        <p:spPr>
          <a:xfrm>
            <a:off x="4278240" y="10156680"/>
            <a:ext cx="3279600" cy="53352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rtl="0" hangingPunc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723959" algn="l"/>
                <a:tab pos="1447919" algn="l"/>
                <a:tab pos="2171520" algn="l"/>
                <a:tab pos="2895479" algn="l"/>
              </a:tabLst>
            </a:pPr>
            <a:fld id="{D68E8399-CB5E-46FA-8BF8-7C424B11DE14}" type="slidenum">
              <a:t>32</a:t>
            </a:fld>
            <a:endParaRPr lang="en-US" sz="1400" b="0" i="0" u="none" strike="noStrike" kern="1200" spc="0" baseline="0" dirty="0">
              <a:ln>
                <a:noFill/>
              </a:ln>
              <a:solidFill>
                <a:srgbClr val="000000"/>
              </a:solidFill>
              <a:latin typeface="Times New Roman" pitchFamily="18"/>
              <a:ea typeface="Microsoft YaHei" pitchFamily="2"/>
              <a:cs typeface="Arial Unicode MS" pitchFamily="34"/>
            </a:endParaRPr>
          </a:p>
        </p:txBody>
      </p:sp>
      <p:sp>
        <p:nvSpPr>
          <p:cNvPr id="3" name="Rectangl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00CC99"/>
          </a:solidFill>
          <a:ln w="12600" cap="flat">
            <a:solidFill>
              <a:srgbClr val="00956F"/>
            </a:solidFill>
            <a:prstDash val="solid"/>
            <a:miter/>
          </a:ln>
        </p:spPr>
      </p:sp>
      <p:sp>
        <p:nvSpPr>
          <p:cNvPr id="4" name="Rectangle 2"/>
          <p:cNvSpPr txBox="1">
            <a:spLocks noGrp="1"/>
          </p:cNvSpPr>
          <p:nvPr>
            <p:ph type="body" sz="quarter" idx="1"/>
          </p:nvPr>
        </p:nvSpPr>
        <p:spPr>
          <a:xfrm>
            <a:off x="755639" y="5078520"/>
            <a:ext cx="6048360" cy="4811760"/>
          </a:xfrm>
        </p:spPr>
        <p:txBody>
          <a:bodyPr wrap="none" anchor="ctr"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6323291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wrap="square" lIns="0" tIns="0" rIns="0" bIns="0" anchor="b" anchorCtr="0">
            <a:noAutofit/>
          </a:bodyPr>
          <a:lstStyle/>
          <a:p>
            <a:pPr lvl="0"/>
            <a:fld id="{F0274520-C668-4F24-BE56-E50BEA832F67}" type="slidenum">
              <a:t>33</a:t>
            </a:fld>
            <a:endParaRPr lang="en-US" dirty="0"/>
          </a:p>
        </p:txBody>
      </p:sp>
      <p:sp>
        <p:nvSpPr>
          <p:cNvPr id="2" name="Rectangle 6"/>
          <p:cNvSpPr txBox="1"/>
          <p:nvPr/>
        </p:nvSpPr>
        <p:spPr>
          <a:xfrm>
            <a:off x="4278240" y="10156680"/>
            <a:ext cx="3279600" cy="53352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rtl="0" hangingPunc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723959" algn="l"/>
                <a:tab pos="1447919" algn="l"/>
                <a:tab pos="2171520" algn="l"/>
                <a:tab pos="2895479" algn="l"/>
              </a:tabLst>
            </a:pPr>
            <a:fld id="{6B5C40A0-8A44-438F-9089-F271BB020AF5}" type="slidenum">
              <a:t>33</a:t>
            </a:fld>
            <a:endParaRPr lang="en-US" sz="1400" b="0" i="0" u="none" strike="noStrike" kern="1200" spc="0" baseline="0" dirty="0">
              <a:ln>
                <a:noFill/>
              </a:ln>
              <a:solidFill>
                <a:srgbClr val="000000"/>
              </a:solidFill>
              <a:latin typeface="Times New Roman" pitchFamily="18"/>
              <a:ea typeface="Microsoft YaHei" pitchFamily="2"/>
              <a:cs typeface="Arial Unicode MS" pitchFamily="34"/>
            </a:endParaRPr>
          </a:p>
        </p:txBody>
      </p:sp>
      <p:sp>
        <p:nvSpPr>
          <p:cNvPr id="3" name="Rectangl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00CC99"/>
          </a:solidFill>
          <a:ln w="12600" cap="flat">
            <a:solidFill>
              <a:srgbClr val="00956F"/>
            </a:solidFill>
            <a:prstDash val="solid"/>
            <a:miter/>
          </a:ln>
        </p:spPr>
      </p:sp>
      <p:sp>
        <p:nvSpPr>
          <p:cNvPr id="4" name="Rectangle 2"/>
          <p:cNvSpPr txBox="1">
            <a:spLocks noGrp="1"/>
          </p:cNvSpPr>
          <p:nvPr>
            <p:ph type="body" sz="quarter" idx="1"/>
          </p:nvPr>
        </p:nvSpPr>
        <p:spPr>
          <a:xfrm>
            <a:off x="755639" y="5078520"/>
            <a:ext cx="6048360" cy="4811760"/>
          </a:xfrm>
        </p:spPr>
        <p:txBody>
          <a:bodyPr wrap="none" anchor="ctr"/>
          <a:lstStyle/>
          <a:p>
            <a:endParaRPr lang="en-AU" dirty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wrap="square" lIns="0" tIns="0" rIns="0" bIns="0" anchor="b" anchorCtr="0">
            <a:noAutofit/>
          </a:bodyPr>
          <a:lstStyle/>
          <a:p>
            <a:pPr lvl="0"/>
            <a:fld id="{6FAC951C-8C26-4220-B358-0D30CE74DDFA}" type="slidenum">
              <a:t>34</a:t>
            </a:fld>
            <a:endParaRPr lang="en-US" dirty="0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3525" cy="4006850"/>
          </a:xfrm>
          <a:solidFill>
            <a:srgbClr val="00CC99"/>
          </a:solidFill>
          <a:ln w="12600" cap="flat">
            <a:solidFill>
              <a:srgbClr val="00956F"/>
            </a:solidFill>
            <a:prstDash val="solid"/>
            <a:miter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AU" dirty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wrap="square" lIns="0" tIns="0" rIns="0" bIns="0" anchor="b" anchorCtr="0">
            <a:noAutofit/>
          </a:bodyPr>
          <a:lstStyle/>
          <a:p>
            <a:pPr lvl="0"/>
            <a:fld id="{1205C185-153E-49C1-BD9B-85A4003800E9}" type="slidenum">
              <a:t>35</a:t>
            </a:fld>
            <a:endParaRPr lang="en-US" dirty="0"/>
          </a:p>
        </p:txBody>
      </p:sp>
      <p:sp>
        <p:nvSpPr>
          <p:cNvPr id="2" name="Rectangle 6"/>
          <p:cNvSpPr txBox="1"/>
          <p:nvPr/>
        </p:nvSpPr>
        <p:spPr>
          <a:xfrm>
            <a:off x="4278240" y="10156680"/>
            <a:ext cx="3279600" cy="53352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rtl="0" hangingPunc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723959" algn="l"/>
                <a:tab pos="1447919" algn="l"/>
                <a:tab pos="2171520" algn="l"/>
                <a:tab pos="2895479" algn="l"/>
              </a:tabLst>
            </a:pPr>
            <a:fld id="{DDC02B8F-D9A8-4656-B46D-B2F450FB4B92}" type="slidenum">
              <a:t>35</a:t>
            </a:fld>
            <a:endParaRPr lang="en-US" sz="1400" b="0" i="0" u="none" strike="noStrike" kern="1200" spc="0" baseline="0" dirty="0">
              <a:ln>
                <a:noFill/>
              </a:ln>
              <a:solidFill>
                <a:srgbClr val="000000"/>
              </a:solidFill>
              <a:latin typeface="Times New Roman" pitchFamily="18"/>
              <a:ea typeface="Microsoft YaHei" pitchFamily="2"/>
              <a:cs typeface="Arial Unicode MS" pitchFamily="34"/>
            </a:endParaRPr>
          </a:p>
        </p:txBody>
      </p:sp>
      <p:sp>
        <p:nvSpPr>
          <p:cNvPr id="3" name="Rectangl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00CC99"/>
          </a:solidFill>
          <a:ln w="12600" cap="flat">
            <a:solidFill>
              <a:srgbClr val="00956F"/>
            </a:solidFill>
            <a:prstDash val="solid"/>
            <a:miter/>
          </a:ln>
        </p:spPr>
      </p:sp>
      <p:sp>
        <p:nvSpPr>
          <p:cNvPr id="4" name="Rectangle 2"/>
          <p:cNvSpPr txBox="1">
            <a:spLocks noGrp="1"/>
          </p:cNvSpPr>
          <p:nvPr>
            <p:ph type="body" sz="quarter" idx="1"/>
          </p:nvPr>
        </p:nvSpPr>
        <p:spPr>
          <a:xfrm>
            <a:off x="755639" y="5078520"/>
            <a:ext cx="6048360" cy="4811760"/>
          </a:xfrm>
        </p:spPr>
        <p:txBody>
          <a:bodyPr wrap="none" anchor="ctr"/>
          <a:lstStyle/>
          <a:p>
            <a:endParaRPr lang="en-AU" dirty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4FED7E9E-91F3-4541-BE13-AEB1F7C7F271}" type="slidenum">
              <a:rPr lang="en-US" altLang="en-US"/>
              <a:pPr/>
              <a:t>36</a:t>
            </a:fld>
            <a:endParaRPr lang="en-US" altLang="en-US" dirty="0"/>
          </a:p>
        </p:txBody>
      </p:sp>
      <p:sp>
        <p:nvSpPr>
          <p:cNvPr id="235521" name="Text Box 1"/>
          <p:cNvSpPr txBox="1">
            <a:spLocks noChangeArrowheads="1"/>
          </p:cNvSpPr>
          <p:nvPr/>
        </p:nvSpPr>
        <p:spPr bwMode="auto">
          <a:xfrm>
            <a:off x="4278313" y="10156825"/>
            <a:ext cx="3279775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lnSpc>
                <a:spcPct val="95000"/>
              </a:lnSpc>
            </a:pPr>
            <a:fld id="{A1F0E694-43BC-4997-8B97-927685DD5FAC}" type="slidenum">
              <a:rPr lang="en-US" altLang="en-US" sz="1400">
                <a:latin typeface="Times New Roman" panose="02020603050405020304" pitchFamily="18" charset="0"/>
              </a:rPr>
              <a:pPr algn="r">
                <a:lnSpc>
                  <a:spcPct val="95000"/>
                </a:lnSpc>
              </a:pPr>
              <a:t>36</a:t>
            </a:fld>
            <a:endParaRPr lang="en-US" altLang="en-US" sz="1400" dirty="0">
              <a:latin typeface="Times New Roman" panose="02020603050405020304" pitchFamily="18" charset="0"/>
            </a:endParaRPr>
          </a:p>
        </p:txBody>
      </p:sp>
      <p:sp>
        <p:nvSpPr>
          <p:cNvPr id="235522" name="Rectangle 2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3525" cy="40068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35523" name="Rectangle 3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600" cap="flat">
                <a:solidFill>
                  <a:srgbClr val="00956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87453468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4FED7E9E-91F3-4541-BE13-AEB1F7C7F271}" type="slidenum">
              <a:rPr lang="en-US" altLang="en-US"/>
              <a:pPr/>
              <a:t>37</a:t>
            </a:fld>
            <a:endParaRPr lang="en-US" altLang="en-US" dirty="0"/>
          </a:p>
        </p:txBody>
      </p:sp>
      <p:sp>
        <p:nvSpPr>
          <p:cNvPr id="235521" name="Text Box 1"/>
          <p:cNvSpPr txBox="1">
            <a:spLocks noChangeArrowheads="1"/>
          </p:cNvSpPr>
          <p:nvPr/>
        </p:nvSpPr>
        <p:spPr bwMode="auto">
          <a:xfrm>
            <a:off x="4278313" y="10156825"/>
            <a:ext cx="3279775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lnSpc>
                <a:spcPct val="95000"/>
              </a:lnSpc>
            </a:pPr>
            <a:fld id="{A1F0E694-43BC-4997-8B97-927685DD5FAC}" type="slidenum">
              <a:rPr lang="en-US" altLang="en-US" sz="1400">
                <a:latin typeface="Times New Roman" panose="02020603050405020304" pitchFamily="18" charset="0"/>
              </a:rPr>
              <a:pPr algn="r">
                <a:lnSpc>
                  <a:spcPct val="95000"/>
                </a:lnSpc>
              </a:pPr>
              <a:t>37</a:t>
            </a:fld>
            <a:endParaRPr lang="en-US" altLang="en-US" sz="1400" dirty="0">
              <a:latin typeface="Times New Roman" panose="02020603050405020304" pitchFamily="18" charset="0"/>
            </a:endParaRPr>
          </a:p>
        </p:txBody>
      </p:sp>
      <p:sp>
        <p:nvSpPr>
          <p:cNvPr id="235522" name="Rectangle 2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3525" cy="40068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35523" name="Rectangle 3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600" cap="flat">
                <a:solidFill>
                  <a:srgbClr val="00956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20919221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3374189-7A4A-44A0-979D-985ABCB9139E}" type="slidenum">
              <a:rPr lang="en-US" altLang="en-US"/>
              <a:pPr/>
              <a:t>38</a:t>
            </a:fld>
            <a:endParaRPr lang="en-US" altLang="en-US" dirty="0"/>
          </a:p>
        </p:txBody>
      </p:sp>
      <p:sp>
        <p:nvSpPr>
          <p:cNvPr id="237569" name="Text Box 1"/>
          <p:cNvSpPr txBox="1">
            <a:spLocks noChangeArrowheads="1"/>
          </p:cNvSpPr>
          <p:nvPr/>
        </p:nvSpPr>
        <p:spPr bwMode="auto">
          <a:xfrm>
            <a:off x="4278313" y="10156825"/>
            <a:ext cx="3279775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lnSpc>
                <a:spcPct val="95000"/>
              </a:lnSpc>
            </a:pPr>
            <a:fld id="{5019560A-DC28-45F7-99AF-F7563F261F3D}" type="slidenum">
              <a:rPr lang="en-US" altLang="en-US" sz="1400">
                <a:latin typeface="Times New Roman" panose="02020603050405020304" pitchFamily="18" charset="0"/>
              </a:rPr>
              <a:pPr algn="r">
                <a:lnSpc>
                  <a:spcPct val="95000"/>
                </a:lnSpc>
              </a:pPr>
              <a:t>38</a:t>
            </a:fld>
            <a:endParaRPr lang="en-US" altLang="en-US" sz="1400" dirty="0">
              <a:latin typeface="Times New Roman" panose="02020603050405020304" pitchFamily="18" charset="0"/>
            </a:endParaRPr>
          </a:p>
        </p:txBody>
      </p:sp>
      <p:sp>
        <p:nvSpPr>
          <p:cNvPr id="237570" name="Rectangle 2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3525" cy="40068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37571" name="Rectangle 3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600" cap="flat">
                <a:solidFill>
                  <a:srgbClr val="00956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8793626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8AC020D-79AF-44C7-B30B-CC4BB0093B51}" type="slidenum">
              <a:rPr lang="en-US" altLang="en-US"/>
              <a:pPr/>
              <a:t>39</a:t>
            </a:fld>
            <a:endParaRPr lang="en-US" altLang="en-US" dirty="0"/>
          </a:p>
        </p:txBody>
      </p:sp>
      <p:sp>
        <p:nvSpPr>
          <p:cNvPr id="238593" name="Text Box 1"/>
          <p:cNvSpPr txBox="1">
            <a:spLocks noChangeArrowheads="1"/>
          </p:cNvSpPr>
          <p:nvPr/>
        </p:nvSpPr>
        <p:spPr bwMode="auto">
          <a:xfrm>
            <a:off x="4278313" y="10156825"/>
            <a:ext cx="3279775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lnSpc>
                <a:spcPct val="95000"/>
              </a:lnSpc>
            </a:pPr>
            <a:fld id="{58B54ACB-8923-4FB5-9848-EA335C17B8ED}" type="slidenum">
              <a:rPr lang="en-US" altLang="en-US" sz="1400">
                <a:latin typeface="Times New Roman" panose="02020603050405020304" pitchFamily="18" charset="0"/>
              </a:rPr>
              <a:pPr algn="r">
                <a:lnSpc>
                  <a:spcPct val="95000"/>
                </a:lnSpc>
              </a:pPr>
              <a:t>39</a:t>
            </a:fld>
            <a:endParaRPr lang="en-US" altLang="en-US" sz="1400" dirty="0">
              <a:latin typeface="Times New Roman" panose="02020603050405020304" pitchFamily="18" charset="0"/>
            </a:endParaRPr>
          </a:p>
        </p:txBody>
      </p:sp>
      <p:sp>
        <p:nvSpPr>
          <p:cNvPr id="238594" name="Rectangle 2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3525" cy="40068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38595" name="Rectangle 3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600" cap="flat">
                <a:solidFill>
                  <a:srgbClr val="00956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42081307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9EA9E1D-7C3A-4A31-8F5B-9FDECD14884A}" type="slidenum">
              <a:rPr lang="en-US" altLang="en-US"/>
              <a:pPr/>
              <a:t>40</a:t>
            </a:fld>
            <a:endParaRPr lang="en-US" altLang="en-US" dirty="0"/>
          </a:p>
        </p:txBody>
      </p:sp>
      <p:sp>
        <p:nvSpPr>
          <p:cNvPr id="239617" name="Text Box 1"/>
          <p:cNvSpPr txBox="1">
            <a:spLocks noChangeArrowheads="1"/>
          </p:cNvSpPr>
          <p:nvPr/>
        </p:nvSpPr>
        <p:spPr bwMode="auto">
          <a:xfrm>
            <a:off x="4278313" y="10156825"/>
            <a:ext cx="3279775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lnSpc>
                <a:spcPct val="95000"/>
              </a:lnSpc>
            </a:pPr>
            <a:fld id="{FB4A6403-4981-4475-B837-762EE6187B18}" type="slidenum">
              <a:rPr lang="en-US" altLang="en-US" sz="1400">
                <a:latin typeface="Times New Roman" panose="02020603050405020304" pitchFamily="18" charset="0"/>
              </a:rPr>
              <a:pPr algn="r">
                <a:lnSpc>
                  <a:spcPct val="95000"/>
                </a:lnSpc>
              </a:pPr>
              <a:t>40</a:t>
            </a:fld>
            <a:endParaRPr lang="en-US" altLang="en-US" sz="1400" dirty="0">
              <a:latin typeface="Times New Roman" panose="02020603050405020304" pitchFamily="18" charset="0"/>
            </a:endParaRPr>
          </a:p>
        </p:txBody>
      </p:sp>
      <p:sp>
        <p:nvSpPr>
          <p:cNvPr id="239618" name="Rectangle 2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3525" cy="40068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39619" name="Rectangle 3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600" cap="flat">
                <a:solidFill>
                  <a:srgbClr val="00956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7515622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4FED7E9E-91F3-4541-BE13-AEB1F7C7F271}" type="slidenum">
              <a:rPr lang="en-US" altLang="en-US"/>
              <a:pPr/>
              <a:t>4</a:t>
            </a:fld>
            <a:endParaRPr lang="en-US" altLang="en-US" dirty="0"/>
          </a:p>
        </p:txBody>
      </p:sp>
      <p:sp>
        <p:nvSpPr>
          <p:cNvPr id="235521" name="Text Box 1"/>
          <p:cNvSpPr txBox="1">
            <a:spLocks noChangeArrowheads="1"/>
          </p:cNvSpPr>
          <p:nvPr/>
        </p:nvSpPr>
        <p:spPr bwMode="auto">
          <a:xfrm>
            <a:off x="4278313" y="10156825"/>
            <a:ext cx="3279775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lnSpc>
                <a:spcPct val="95000"/>
              </a:lnSpc>
            </a:pPr>
            <a:fld id="{A1F0E694-43BC-4997-8B97-927685DD5FAC}" type="slidenum">
              <a:rPr lang="en-US" altLang="en-US" sz="1400">
                <a:latin typeface="Times New Roman" panose="02020603050405020304" pitchFamily="18" charset="0"/>
              </a:rPr>
              <a:pPr algn="r">
                <a:lnSpc>
                  <a:spcPct val="95000"/>
                </a:lnSpc>
              </a:pPr>
              <a:t>4</a:t>
            </a:fld>
            <a:endParaRPr lang="en-US" altLang="en-US" sz="1400" dirty="0">
              <a:latin typeface="Times New Roman" panose="02020603050405020304" pitchFamily="18" charset="0"/>
            </a:endParaRPr>
          </a:p>
        </p:txBody>
      </p:sp>
      <p:sp>
        <p:nvSpPr>
          <p:cNvPr id="235522" name="Rectangle 2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3525" cy="40068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35523" name="Rectangle 3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600" cap="flat">
                <a:solidFill>
                  <a:srgbClr val="00956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57558080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D47E4A2D-167C-46A3-B240-54329AB90278}" type="slidenum">
              <a:rPr lang="en-US" altLang="en-US"/>
              <a:pPr/>
              <a:t>41</a:t>
            </a:fld>
            <a:endParaRPr lang="en-US" altLang="en-US" dirty="0"/>
          </a:p>
        </p:txBody>
      </p:sp>
      <p:sp>
        <p:nvSpPr>
          <p:cNvPr id="240641" name="Text Box 1"/>
          <p:cNvSpPr txBox="1">
            <a:spLocks noChangeArrowheads="1"/>
          </p:cNvSpPr>
          <p:nvPr/>
        </p:nvSpPr>
        <p:spPr bwMode="auto">
          <a:xfrm>
            <a:off x="4278313" y="10156825"/>
            <a:ext cx="3279775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lnSpc>
                <a:spcPct val="95000"/>
              </a:lnSpc>
            </a:pPr>
            <a:fld id="{CABA8D8C-EE13-4EB1-BBDD-4B8A8C583746}" type="slidenum">
              <a:rPr lang="en-US" altLang="en-US" sz="1400">
                <a:latin typeface="Times New Roman" panose="02020603050405020304" pitchFamily="18" charset="0"/>
              </a:rPr>
              <a:pPr algn="r">
                <a:lnSpc>
                  <a:spcPct val="95000"/>
                </a:lnSpc>
              </a:pPr>
              <a:t>41</a:t>
            </a:fld>
            <a:endParaRPr lang="en-US" altLang="en-US" sz="1400" dirty="0">
              <a:latin typeface="Times New Roman" panose="02020603050405020304" pitchFamily="18" charset="0"/>
            </a:endParaRPr>
          </a:p>
        </p:txBody>
      </p:sp>
      <p:sp>
        <p:nvSpPr>
          <p:cNvPr id="240642" name="Rectangle 2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3525" cy="40068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40643" name="Rectangle 3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600" cap="flat">
                <a:solidFill>
                  <a:srgbClr val="00956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32582032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AF0832F-DBC0-486C-BE55-7EC24EF8CF7B}" type="slidenum">
              <a:rPr lang="en-US" altLang="en-US"/>
              <a:pPr/>
              <a:t>42</a:t>
            </a:fld>
            <a:endParaRPr lang="en-US" altLang="en-US" dirty="0"/>
          </a:p>
        </p:txBody>
      </p:sp>
      <p:sp>
        <p:nvSpPr>
          <p:cNvPr id="244737" name="Text Box 1"/>
          <p:cNvSpPr txBox="1">
            <a:spLocks noChangeArrowheads="1"/>
          </p:cNvSpPr>
          <p:nvPr/>
        </p:nvSpPr>
        <p:spPr bwMode="auto">
          <a:xfrm>
            <a:off x="4278313" y="10156825"/>
            <a:ext cx="3279775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lnSpc>
                <a:spcPct val="95000"/>
              </a:lnSpc>
            </a:pPr>
            <a:fld id="{A05F1A04-600B-4010-8984-54DFFCECFDCB}" type="slidenum">
              <a:rPr lang="en-US" altLang="en-US" sz="1400">
                <a:latin typeface="Times New Roman" panose="02020603050405020304" pitchFamily="18" charset="0"/>
              </a:rPr>
              <a:pPr algn="r">
                <a:lnSpc>
                  <a:spcPct val="95000"/>
                </a:lnSpc>
              </a:pPr>
              <a:t>42</a:t>
            </a:fld>
            <a:endParaRPr lang="en-US" altLang="en-US" sz="1400" dirty="0">
              <a:latin typeface="Times New Roman" panose="02020603050405020304" pitchFamily="18" charset="0"/>
            </a:endParaRPr>
          </a:p>
        </p:txBody>
      </p:sp>
      <p:sp>
        <p:nvSpPr>
          <p:cNvPr id="244738" name="Rectangle 2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3525" cy="40068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44739" name="Rectangle 3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600" cap="flat">
                <a:solidFill>
                  <a:srgbClr val="00956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26423578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A85B7090-5ED3-4618-969F-B6086C9C80B3}" type="slidenum">
              <a:rPr lang="en-US" altLang="en-US"/>
              <a:pPr/>
              <a:t>44</a:t>
            </a:fld>
            <a:endParaRPr lang="en-US" altLang="en-US" dirty="0"/>
          </a:p>
        </p:txBody>
      </p:sp>
      <p:sp>
        <p:nvSpPr>
          <p:cNvPr id="241665" name="Text Box 1"/>
          <p:cNvSpPr txBox="1">
            <a:spLocks noChangeArrowheads="1"/>
          </p:cNvSpPr>
          <p:nvPr/>
        </p:nvSpPr>
        <p:spPr bwMode="auto">
          <a:xfrm>
            <a:off x="4278313" y="10156825"/>
            <a:ext cx="3279775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lnSpc>
                <a:spcPct val="95000"/>
              </a:lnSpc>
            </a:pPr>
            <a:fld id="{5CB33F74-8A9C-48B1-9B8C-FBFB1E5195EB}" type="slidenum">
              <a:rPr lang="en-US" altLang="en-US" sz="1400">
                <a:latin typeface="Times New Roman" panose="02020603050405020304" pitchFamily="18" charset="0"/>
              </a:rPr>
              <a:pPr algn="r">
                <a:lnSpc>
                  <a:spcPct val="95000"/>
                </a:lnSpc>
              </a:pPr>
              <a:t>44</a:t>
            </a:fld>
            <a:endParaRPr lang="en-US" altLang="en-US" sz="1400" dirty="0">
              <a:latin typeface="Times New Roman" panose="02020603050405020304" pitchFamily="18" charset="0"/>
            </a:endParaRPr>
          </a:p>
        </p:txBody>
      </p:sp>
      <p:sp>
        <p:nvSpPr>
          <p:cNvPr id="241666" name="Rectangle 2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3525" cy="40068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41667" name="Rectangle 3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600" cap="flat">
                <a:solidFill>
                  <a:srgbClr val="00956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11599300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E4606B02-C6D5-41BC-9C5D-85D055ABB1A0}" type="slidenum">
              <a:rPr lang="en-US" altLang="en-US"/>
              <a:pPr/>
              <a:t>45</a:t>
            </a:fld>
            <a:endParaRPr lang="en-US" altLang="en-US" dirty="0"/>
          </a:p>
        </p:txBody>
      </p:sp>
      <p:sp>
        <p:nvSpPr>
          <p:cNvPr id="242689" name="Text Box 1"/>
          <p:cNvSpPr txBox="1">
            <a:spLocks noChangeArrowheads="1"/>
          </p:cNvSpPr>
          <p:nvPr/>
        </p:nvSpPr>
        <p:spPr bwMode="auto">
          <a:xfrm>
            <a:off x="4278313" y="10156825"/>
            <a:ext cx="3279775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lnSpc>
                <a:spcPct val="95000"/>
              </a:lnSpc>
            </a:pPr>
            <a:fld id="{36E8ED6E-BA23-4AC8-A44C-FBF833E6F599}" type="slidenum">
              <a:rPr lang="en-US" altLang="en-US" sz="1400">
                <a:latin typeface="Times New Roman" panose="02020603050405020304" pitchFamily="18" charset="0"/>
              </a:rPr>
              <a:pPr algn="r">
                <a:lnSpc>
                  <a:spcPct val="95000"/>
                </a:lnSpc>
              </a:pPr>
              <a:t>45</a:t>
            </a:fld>
            <a:endParaRPr lang="en-US" altLang="en-US" sz="1400" dirty="0">
              <a:latin typeface="Times New Roman" panose="02020603050405020304" pitchFamily="18" charset="0"/>
            </a:endParaRPr>
          </a:p>
        </p:txBody>
      </p:sp>
      <p:sp>
        <p:nvSpPr>
          <p:cNvPr id="242690" name="Rectangle 2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3525" cy="40068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42691" name="Rectangle 3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600" cap="flat">
                <a:solidFill>
                  <a:srgbClr val="00956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83507681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6B9B2311-336F-4175-A6FC-7AB09BD422AC}" type="slidenum">
              <a:rPr lang="en-US" altLang="en-US"/>
              <a:pPr/>
              <a:t>46</a:t>
            </a:fld>
            <a:endParaRPr lang="en-US" altLang="en-US" dirty="0"/>
          </a:p>
        </p:txBody>
      </p:sp>
      <p:sp>
        <p:nvSpPr>
          <p:cNvPr id="243713" name="Text Box 1"/>
          <p:cNvSpPr txBox="1">
            <a:spLocks noChangeArrowheads="1"/>
          </p:cNvSpPr>
          <p:nvPr/>
        </p:nvSpPr>
        <p:spPr bwMode="auto">
          <a:xfrm>
            <a:off x="4278313" y="10156825"/>
            <a:ext cx="3279775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lnSpc>
                <a:spcPct val="95000"/>
              </a:lnSpc>
            </a:pPr>
            <a:fld id="{ED8EBCDA-051F-4166-9E88-B0D80BE501D5}" type="slidenum">
              <a:rPr lang="en-US" altLang="en-US" sz="1400">
                <a:latin typeface="Times New Roman" panose="02020603050405020304" pitchFamily="18" charset="0"/>
              </a:rPr>
              <a:pPr algn="r">
                <a:lnSpc>
                  <a:spcPct val="95000"/>
                </a:lnSpc>
              </a:pPr>
              <a:t>46</a:t>
            </a:fld>
            <a:endParaRPr lang="en-US" altLang="en-US" sz="1400" dirty="0">
              <a:latin typeface="Times New Roman" panose="02020603050405020304" pitchFamily="18" charset="0"/>
            </a:endParaRPr>
          </a:p>
        </p:txBody>
      </p:sp>
      <p:sp>
        <p:nvSpPr>
          <p:cNvPr id="243714" name="Rectangle 2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3525" cy="40068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43715" name="Rectangle 3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600" cap="flat">
                <a:solidFill>
                  <a:srgbClr val="00956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8644115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A3D4B641-D787-4C02-AEAD-55863D2881CD}" type="slidenum">
              <a:rPr lang="en-US" altLang="en-US"/>
              <a:pPr/>
              <a:t>47</a:t>
            </a:fld>
            <a:endParaRPr lang="en-US" altLang="en-US" dirty="0"/>
          </a:p>
        </p:txBody>
      </p:sp>
      <p:sp>
        <p:nvSpPr>
          <p:cNvPr id="245761" name="Text Box 1"/>
          <p:cNvSpPr txBox="1">
            <a:spLocks noChangeArrowheads="1"/>
          </p:cNvSpPr>
          <p:nvPr/>
        </p:nvSpPr>
        <p:spPr bwMode="auto">
          <a:xfrm>
            <a:off x="4278313" y="10156825"/>
            <a:ext cx="3279775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lnSpc>
                <a:spcPct val="95000"/>
              </a:lnSpc>
            </a:pPr>
            <a:fld id="{D1E854C3-9D81-482A-9AA0-C39D688CE4C8}" type="slidenum">
              <a:rPr lang="en-US" altLang="en-US" sz="1400">
                <a:latin typeface="Times New Roman" panose="02020603050405020304" pitchFamily="18" charset="0"/>
              </a:rPr>
              <a:pPr algn="r">
                <a:lnSpc>
                  <a:spcPct val="95000"/>
                </a:lnSpc>
              </a:pPr>
              <a:t>47</a:t>
            </a:fld>
            <a:endParaRPr lang="en-US" altLang="en-US" sz="1400" dirty="0">
              <a:latin typeface="Times New Roman" panose="02020603050405020304" pitchFamily="18" charset="0"/>
            </a:endParaRPr>
          </a:p>
        </p:txBody>
      </p:sp>
      <p:sp>
        <p:nvSpPr>
          <p:cNvPr id="245762" name="Rectangle 2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3525" cy="40068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45763" name="Rectangle 3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600" cap="flat">
                <a:solidFill>
                  <a:srgbClr val="00956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00365348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31AEE41-4016-4E79-B0A1-2B89697F9357}" type="slidenum">
              <a:rPr lang="en-US" altLang="en-US"/>
              <a:pPr/>
              <a:t>48</a:t>
            </a:fld>
            <a:endParaRPr lang="en-US" altLang="en-US" dirty="0"/>
          </a:p>
        </p:txBody>
      </p:sp>
      <p:sp>
        <p:nvSpPr>
          <p:cNvPr id="248833" name="Text Box 1"/>
          <p:cNvSpPr txBox="1">
            <a:spLocks noChangeArrowheads="1"/>
          </p:cNvSpPr>
          <p:nvPr/>
        </p:nvSpPr>
        <p:spPr bwMode="auto">
          <a:xfrm>
            <a:off x="4278313" y="10156825"/>
            <a:ext cx="3279775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lnSpc>
                <a:spcPct val="95000"/>
              </a:lnSpc>
            </a:pPr>
            <a:fld id="{2123A9A4-5431-45A6-8F8D-58350A3CDCCE}" type="slidenum">
              <a:rPr lang="en-US" altLang="en-US" sz="1400">
                <a:latin typeface="Times New Roman" panose="02020603050405020304" pitchFamily="18" charset="0"/>
              </a:rPr>
              <a:pPr algn="r">
                <a:lnSpc>
                  <a:spcPct val="95000"/>
                </a:lnSpc>
              </a:pPr>
              <a:t>48</a:t>
            </a:fld>
            <a:endParaRPr lang="en-US" altLang="en-US" sz="1400" dirty="0">
              <a:latin typeface="Times New Roman" panose="02020603050405020304" pitchFamily="18" charset="0"/>
            </a:endParaRPr>
          </a:p>
        </p:txBody>
      </p:sp>
      <p:sp>
        <p:nvSpPr>
          <p:cNvPr id="248834" name="Rectangle 2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3525" cy="40068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48835" name="Rectangle 3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600" cap="flat">
                <a:solidFill>
                  <a:srgbClr val="00956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07177983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84B9F9D-3DB7-45EA-A465-E412B172128A}" type="slidenum">
              <a:rPr lang="en-US" altLang="en-US"/>
              <a:pPr/>
              <a:t>49</a:t>
            </a:fld>
            <a:endParaRPr lang="en-US" altLang="en-US" dirty="0"/>
          </a:p>
        </p:txBody>
      </p:sp>
      <p:sp>
        <p:nvSpPr>
          <p:cNvPr id="247809" name="Text Box 1"/>
          <p:cNvSpPr txBox="1">
            <a:spLocks noChangeArrowheads="1"/>
          </p:cNvSpPr>
          <p:nvPr/>
        </p:nvSpPr>
        <p:spPr bwMode="auto">
          <a:xfrm>
            <a:off x="4278313" y="10156825"/>
            <a:ext cx="3279775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lnSpc>
                <a:spcPct val="95000"/>
              </a:lnSpc>
            </a:pPr>
            <a:fld id="{0CD45CF7-D50D-4C0E-88DF-B282E322303C}" type="slidenum">
              <a:rPr lang="en-US" altLang="en-US" sz="1400">
                <a:latin typeface="Times New Roman" panose="02020603050405020304" pitchFamily="18" charset="0"/>
              </a:rPr>
              <a:pPr algn="r">
                <a:lnSpc>
                  <a:spcPct val="95000"/>
                </a:lnSpc>
              </a:pPr>
              <a:t>49</a:t>
            </a:fld>
            <a:endParaRPr lang="en-US" altLang="en-US" sz="1400" dirty="0">
              <a:latin typeface="Times New Roman" panose="02020603050405020304" pitchFamily="18" charset="0"/>
            </a:endParaRPr>
          </a:p>
        </p:txBody>
      </p:sp>
      <p:sp>
        <p:nvSpPr>
          <p:cNvPr id="247810" name="Rectangle 2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3525" cy="40068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47811" name="Rectangle 3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600" cap="flat">
                <a:solidFill>
                  <a:srgbClr val="00956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86306728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57EB857-4F30-4CF1-BC9F-F24D0E790E4E}" type="slidenum">
              <a:rPr lang="en-US" altLang="en-US"/>
              <a:pPr/>
              <a:t>50</a:t>
            </a:fld>
            <a:endParaRPr lang="en-US" altLang="en-US" dirty="0"/>
          </a:p>
        </p:txBody>
      </p:sp>
      <p:sp>
        <p:nvSpPr>
          <p:cNvPr id="249857" name="Text Box 1"/>
          <p:cNvSpPr txBox="1">
            <a:spLocks noChangeArrowheads="1"/>
          </p:cNvSpPr>
          <p:nvPr/>
        </p:nvSpPr>
        <p:spPr bwMode="auto">
          <a:xfrm>
            <a:off x="4278313" y="10156825"/>
            <a:ext cx="3279775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lnSpc>
                <a:spcPct val="95000"/>
              </a:lnSpc>
            </a:pPr>
            <a:fld id="{2691E0A3-3DEC-455A-A236-4644CA58BC3B}" type="slidenum">
              <a:rPr lang="en-US" altLang="en-US" sz="1400">
                <a:latin typeface="Times New Roman" panose="02020603050405020304" pitchFamily="18" charset="0"/>
              </a:rPr>
              <a:pPr algn="r">
                <a:lnSpc>
                  <a:spcPct val="95000"/>
                </a:lnSpc>
              </a:pPr>
              <a:t>50</a:t>
            </a:fld>
            <a:endParaRPr lang="en-US" altLang="en-US" sz="1400" dirty="0">
              <a:latin typeface="Times New Roman" panose="02020603050405020304" pitchFamily="18" charset="0"/>
            </a:endParaRPr>
          </a:p>
        </p:txBody>
      </p:sp>
      <p:sp>
        <p:nvSpPr>
          <p:cNvPr id="249858" name="Rectangle 2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3525" cy="40068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49859" name="Rectangle 3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600" cap="flat">
                <a:solidFill>
                  <a:srgbClr val="00956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41711923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A35A299E-C3E5-4152-99EC-3AF3CCD6FCE7}" type="slidenum">
              <a:rPr lang="en-US" altLang="en-US"/>
              <a:pPr/>
              <a:t>51</a:t>
            </a:fld>
            <a:endParaRPr lang="en-US" altLang="en-US" dirty="0"/>
          </a:p>
        </p:txBody>
      </p:sp>
      <p:sp>
        <p:nvSpPr>
          <p:cNvPr id="251905" name="Text Box 1"/>
          <p:cNvSpPr txBox="1">
            <a:spLocks noChangeArrowheads="1"/>
          </p:cNvSpPr>
          <p:nvPr/>
        </p:nvSpPr>
        <p:spPr bwMode="auto">
          <a:xfrm>
            <a:off x="4278313" y="10156825"/>
            <a:ext cx="3279775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lnSpc>
                <a:spcPct val="95000"/>
              </a:lnSpc>
            </a:pPr>
            <a:fld id="{F09AD06E-DB81-485C-AAB2-FA575977834F}" type="slidenum">
              <a:rPr lang="en-US" altLang="en-US" sz="1400">
                <a:latin typeface="Times New Roman" panose="02020603050405020304" pitchFamily="18" charset="0"/>
              </a:rPr>
              <a:pPr algn="r">
                <a:lnSpc>
                  <a:spcPct val="95000"/>
                </a:lnSpc>
              </a:pPr>
              <a:t>51</a:t>
            </a:fld>
            <a:endParaRPr lang="en-US" altLang="en-US" sz="1400" dirty="0">
              <a:latin typeface="Times New Roman" panose="02020603050405020304" pitchFamily="18" charset="0"/>
            </a:endParaRPr>
          </a:p>
        </p:txBody>
      </p:sp>
      <p:sp>
        <p:nvSpPr>
          <p:cNvPr id="251906" name="Rectangle 2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3525" cy="40068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51907" name="Rectangle 3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600" cap="flat">
                <a:solidFill>
                  <a:srgbClr val="00956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1003092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wrap="square" lIns="0" tIns="0" rIns="0" bIns="0" anchor="b" anchorCtr="0">
            <a:noAutofit/>
          </a:bodyPr>
          <a:lstStyle/>
          <a:p>
            <a:pPr lvl="0"/>
            <a:fld id="{AC16A524-394D-4B51-A869-83B45E8BFE93}" type="slidenum">
              <a:t>5</a:t>
            </a:fld>
            <a:endParaRPr lang="en-US" dirty="0"/>
          </a:p>
        </p:txBody>
      </p:sp>
      <p:sp>
        <p:nvSpPr>
          <p:cNvPr id="2" name="Rectangle 6"/>
          <p:cNvSpPr txBox="1"/>
          <p:nvPr/>
        </p:nvSpPr>
        <p:spPr>
          <a:xfrm>
            <a:off x="4278240" y="10156680"/>
            <a:ext cx="3279600" cy="53352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rtl="0" hangingPunc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723959" algn="l"/>
                <a:tab pos="1447919" algn="l"/>
                <a:tab pos="2171520" algn="l"/>
                <a:tab pos="2895479" algn="l"/>
              </a:tabLst>
            </a:pPr>
            <a:fld id="{A119DCFE-A2BB-431B-9262-7E46EB18D829}" type="slidenum">
              <a:t>5</a:t>
            </a:fld>
            <a:endParaRPr lang="en-US" sz="1400" b="0" i="0" u="none" strike="noStrike" kern="1200" spc="0" baseline="0" dirty="0">
              <a:ln>
                <a:noFill/>
              </a:ln>
              <a:solidFill>
                <a:srgbClr val="000000"/>
              </a:solidFill>
              <a:latin typeface="Times New Roman" pitchFamily="18"/>
              <a:ea typeface="Microsoft YaHei" pitchFamily="2"/>
              <a:cs typeface="Arial Unicode MS" pitchFamily="34"/>
            </a:endParaRPr>
          </a:p>
        </p:txBody>
      </p:sp>
      <p:sp>
        <p:nvSpPr>
          <p:cNvPr id="3" name="Rectangl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00CC99"/>
          </a:solidFill>
          <a:ln w="12600" cap="flat">
            <a:solidFill>
              <a:srgbClr val="00956F"/>
            </a:solidFill>
            <a:prstDash val="solid"/>
            <a:miter/>
          </a:ln>
        </p:spPr>
      </p:sp>
      <p:sp>
        <p:nvSpPr>
          <p:cNvPr id="4" name="Rectangle 2"/>
          <p:cNvSpPr txBox="1">
            <a:spLocks noGrp="1"/>
          </p:cNvSpPr>
          <p:nvPr>
            <p:ph type="body" sz="quarter" idx="1"/>
          </p:nvPr>
        </p:nvSpPr>
        <p:spPr>
          <a:xfrm>
            <a:off x="755639" y="5078520"/>
            <a:ext cx="6048360" cy="4811760"/>
          </a:xfrm>
        </p:spPr>
        <p:txBody>
          <a:bodyPr wrap="none" anchor="ctr"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19218375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wrap="square" lIns="0" tIns="0" rIns="0" bIns="0" anchor="b" anchorCtr="0">
            <a:noAutofit/>
          </a:bodyPr>
          <a:lstStyle/>
          <a:p>
            <a:pPr lvl="0"/>
            <a:fld id="{0A190528-7B53-4169-A438-FD2BFDC8B8F8}" type="slidenum">
              <a:t>55</a:t>
            </a:fld>
            <a:endParaRPr lang="en-US" dirty="0"/>
          </a:p>
        </p:txBody>
      </p:sp>
      <p:sp>
        <p:nvSpPr>
          <p:cNvPr id="2" name="Rectangle 6"/>
          <p:cNvSpPr txBox="1"/>
          <p:nvPr/>
        </p:nvSpPr>
        <p:spPr>
          <a:xfrm>
            <a:off x="4278240" y="10156680"/>
            <a:ext cx="3279600" cy="53352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rtl="0" hangingPunc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723959" algn="l"/>
                <a:tab pos="1447919" algn="l"/>
                <a:tab pos="2171520" algn="l"/>
                <a:tab pos="2895479" algn="l"/>
              </a:tabLst>
            </a:pPr>
            <a:fld id="{8BFF633D-7FA8-47D6-8E4F-BF43823299F2}" type="slidenum">
              <a:t>55</a:t>
            </a:fld>
            <a:endParaRPr lang="en-US" sz="1400" b="0" i="0" u="none" strike="noStrike" kern="1200" spc="0" baseline="0" dirty="0">
              <a:ln>
                <a:noFill/>
              </a:ln>
              <a:solidFill>
                <a:srgbClr val="000000"/>
              </a:solidFill>
              <a:latin typeface="Times New Roman" pitchFamily="18"/>
              <a:ea typeface="Microsoft YaHei" pitchFamily="2"/>
              <a:cs typeface="Arial Unicode MS" pitchFamily="34"/>
            </a:endParaRPr>
          </a:p>
        </p:txBody>
      </p:sp>
      <p:sp>
        <p:nvSpPr>
          <p:cNvPr id="3" name="Rectangl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00CC99"/>
          </a:solidFill>
          <a:ln w="12600" cap="flat">
            <a:solidFill>
              <a:srgbClr val="00956F"/>
            </a:solidFill>
            <a:prstDash val="solid"/>
            <a:miter/>
          </a:ln>
        </p:spPr>
      </p:sp>
      <p:sp>
        <p:nvSpPr>
          <p:cNvPr id="4" name="Rectangle 2"/>
          <p:cNvSpPr txBox="1">
            <a:spLocks noGrp="1"/>
          </p:cNvSpPr>
          <p:nvPr>
            <p:ph type="body" sz="quarter" idx="1"/>
          </p:nvPr>
        </p:nvSpPr>
        <p:spPr>
          <a:xfrm>
            <a:off x="755639" y="5078520"/>
            <a:ext cx="6048360" cy="4811760"/>
          </a:xfrm>
        </p:spPr>
        <p:txBody>
          <a:bodyPr wrap="none" anchor="ctr"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46019054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wrap="square" lIns="0" tIns="0" rIns="0" bIns="0" anchor="b" anchorCtr="0">
            <a:noAutofit/>
          </a:bodyPr>
          <a:lstStyle/>
          <a:p>
            <a:pPr lvl="0"/>
            <a:fld id="{0A190528-7B53-4169-A438-FD2BFDC8B8F8}" type="slidenum">
              <a:t>56</a:t>
            </a:fld>
            <a:endParaRPr lang="en-US" dirty="0"/>
          </a:p>
        </p:txBody>
      </p:sp>
      <p:sp>
        <p:nvSpPr>
          <p:cNvPr id="2" name="Rectangle 6"/>
          <p:cNvSpPr txBox="1"/>
          <p:nvPr/>
        </p:nvSpPr>
        <p:spPr>
          <a:xfrm>
            <a:off x="4278240" y="10156680"/>
            <a:ext cx="3279600" cy="53352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rtl="0" hangingPunc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723959" algn="l"/>
                <a:tab pos="1447919" algn="l"/>
                <a:tab pos="2171520" algn="l"/>
                <a:tab pos="2895479" algn="l"/>
              </a:tabLst>
            </a:pPr>
            <a:fld id="{8BFF633D-7FA8-47D6-8E4F-BF43823299F2}" type="slidenum">
              <a:t>56</a:t>
            </a:fld>
            <a:endParaRPr lang="en-US" sz="1400" b="0" i="0" u="none" strike="noStrike" kern="1200" spc="0" baseline="0" dirty="0">
              <a:ln>
                <a:noFill/>
              </a:ln>
              <a:solidFill>
                <a:srgbClr val="000000"/>
              </a:solidFill>
              <a:latin typeface="Times New Roman" pitchFamily="18"/>
              <a:ea typeface="Microsoft YaHei" pitchFamily="2"/>
              <a:cs typeface="Arial Unicode MS" pitchFamily="34"/>
            </a:endParaRPr>
          </a:p>
        </p:txBody>
      </p:sp>
      <p:sp>
        <p:nvSpPr>
          <p:cNvPr id="3" name="Rectangl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00CC99"/>
          </a:solidFill>
          <a:ln w="12600" cap="flat">
            <a:solidFill>
              <a:srgbClr val="00956F"/>
            </a:solidFill>
            <a:prstDash val="solid"/>
            <a:miter/>
          </a:ln>
        </p:spPr>
      </p:sp>
      <p:sp>
        <p:nvSpPr>
          <p:cNvPr id="4" name="Rectangle 2"/>
          <p:cNvSpPr txBox="1">
            <a:spLocks noGrp="1"/>
          </p:cNvSpPr>
          <p:nvPr>
            <p:ph type="body" sz="quarter" idx="1"/>
          </p:nvPr>
        </p:nvSpPr>
        <p:spPr>
          <a:xfrm>
            <a:off x="755639" y="5078520"/>
            <a:ext cx="6048360" cy="4811760"/>
          </a:xfrm>
        </p:spPr>
        <p:txBody>
          <a:bodyPr wrap="none" anchor="ctr"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16030404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4FED7E9E-91F3-4541-BE13-AEB1F7C7F271}" type="slidenum">
              <a:rPr lang="en-US" altLang="en-US"/>
              <a:pPr/>
              <a:t>57</a:t>
            </a:fld>
            <a:endParaRPr lang="en-US" altLang="en-US" dirty="0"/>
          </a:p>
        </p:txBody>
      </p:sp>
      <p:sp>
        <p:nvSpPr>
          <p:cNvPr id="235521" name="Text Box 1"/>
          <p:cNvSpPr txBox="1">
            <a:spLocks noChangeArrowheads="1"/>
          </p:cNvSpPr>
          <p:nvPr/>
        </p:nvSpPr>
        <p:spPr bwMode="auto">
          <a:xfrm>
            <a:off x="4278313" y="10156825"/>
            <a:ext cx="3279775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lnSpc>
                <a:spcPct val="95000"/>
              </a:lnSpc>
            </a:pPr>
            <a:fld id="{A1F0E694-43BC-4997-8B97-927685DD5FAC}" type="slidenum">
              <a:rPr lang="en-US" altLang="en-US" sz="1400">
                <a:latin typeface="Times New Roman" panose="02020603050405020304" pitchFamily="18" charset="0"/>
              </a:rPr>
              <a:pPr algn="r">
                <a:lnSpc>
                  <a:spcPct val="95000"/>
                </a:lnSpc>
              </a:pPr>
              <a:t>57</a:t>
            </a:fld>
            <a:endParaRPr lang="en-US" altLang="en-US" sz="1400" dirty="0">
              <a:latin typeface="Times New Roman" panose="02020603050405020304" pitchFamily="18" charset="0"/>
            </a:endParaRPr>
          </a:p>
        </p:txBody>
      </p:sp>
      <p:sp>
        <p:nvSpPr>
          <p:cNvPr id="235522" name="Rectangle 2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3525" cy="40068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35523" name="Rectangle 3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600" cap="flat">
                <a:solidFill>
                  <a:srgbClr val="00956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15349125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4FED7E9E-91F3-4541-BE13-AEB1F7C7F271}" type="slidenum">
              <a:rPr lang="en-US" altLang="en-US"/>
              <a:pPr/>
              <a:t>58</a:t>
            </a:fld>
            <a:endParaRPr lang="en-US" altLang="en-US" dirty="0"/>
          </a:p>
        </p:txBody>
      </p:sp>
      <p:sp>
        <p:nvSpPr>
          <p:cNvPr id="235521" name="Text Box 1"/>
          <p:cNvSpPr txBox="1">
            <a:spLocks noChangeArrowheads="1"/>
          </p:cNvSpPr>
          <p:nvPr/>
        </p:nvSpPr>
        <p:spPr bwMode="auto">
          <a:xfrm>
            <a:off x="4278313" y="10156825"/>
            <a:ext cx="3279775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lnSpc>
                <a:spcPct val="95000"/>
              </a:lnSpc>
            </a:pPr>
            <a:fld id="{A1F0E694-43BC-4997-8B97-927685DD5FAC}" type="slidenum">
              <a:rPr lang="en-US" altLang="en-US" sz="1400">
                <a:latin typeface="Times New Roman" panose="02020603050405020304" pitchFamily="18" charset="0"/>
              </a:rPr>
              <a:pPr algn="r">
                <a:lnSpc>
                  <a:spcPct val="95000"/>
                </a:lnSpc>
              </a:pPr>
              <a:t>58</a:t>
            </a:fld>
            <a:endParaRPr lang="en-US" altLang="en-US" sz="1400" dirty="0">
              <a:latin typeface="Times New Roman" panose="02020603050405020304" pitchFamily="18" charset="0"/>
            </a:endParaRPr>
          </a:p>
        </p:txBody>
      </p:sp>
      <p:sp>
        <p:nvSpPr>
          <p:cNvPr id="235522" name="Rectangle 2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3525" cy="40068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35523" name="Rectangle 3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600" cap="flat">
                <a:solidFill>
                  <a:srgbClr val="00956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61353448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4FED7E9E-91F3-4541-BE13-AEB1F7C7F271}" type="slidenum">
              <a:rPr lang="en-US" altLang="en-US"/>
              <a:pPr/>
              <a:t>59</a:t>
            </a:fld>
            <a:endParaRPr lang="en-US" altLang="en-US" dirty="0"/>
          </a:p>
        </p:txBody>
      </p:sp>
      <p:sp>
        <p:nvSpPr>
          <p:cNvPr id="235521" name="Text Box 1"/>
          <p:cNvSpPr txBox="1">
            <a:spLocks noChangeArrowheads="1"/>
          </p:cNvSpPr>
          <p:nvPr/>
        </p:nvSpPr>
        <p:spPr bwMode="auto">
          <a:xfrm>
            <a:off x="4278313" y="10156825"/>
            <a:ext cx="3279775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lnSpc>
                <a:spcPct val="95000"/>
              </a:lnSpc>
            </a:pPr>
            <a:fld id="{A1F0E694-43BC-4997-8B97-927685DD5FAC}" type="slidenum">
              <a:rPr lang="en-US" altLang="en-US" sz="1400">
                <a:latin typeface="Times New Roman" panose="02020603050405020304" pitchFamily="18" charset="0"/>
              </a:rPr>
              <a:pPr algn="r">
                <a:lnSpc>
                  <a:spcPct val="95000"/>
                </a:lnSpc>
              </a:pPr>
              <a:t>59</a:t>
            </a:fld>
            <a:endParaRPr lang="en-US" altLang="en-US" sz="1400" dirty="0">
              <a:latin typeface="Times New Roman" panose="02020603050405020304" pitchFamily="18" charset="0"/>
            </a:endParaRPr>
          </a:p>
        </p:txBody>
      </p:sp>
      <p:sp>
        <p:nvSpPr>
          <p:cNvPr id="235522" name="Rectangle 2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3525" cy="40068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35523" name="Rectangle 3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600" cap="flat">
                <a:solidFill>
                  <a:srgbClr val="00956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08713550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A371CEC-5AB4-41B7-9A63-B6E990AF03A2}" type="slidenum">
              <a:rPr lang="en-US" altLang="en-US"/>
              <a:pPr/>
              <a:t>60</a:t>
            </a:fld>
            <a:endParaRPr lang="en-US" altLang="en-US" dirty="0"/>
          </a:p>
        </p:txBody>
      </p:sp>
      <p:sp>
        <p:nvSpPr>
          <p:cNvPr id="256001" name="Text Box 1"/>
          <p:cNvSpPr txBox="1">
            <a:spLocks noChangeArrowheads="1"/>
          </p:cNvSpPr>
          <p:nvPr/>
        </p:nvSpPr>
        <p:spPr bwMode="auto">
          <a:xfrm>
            <a:off x="4278313" y="10156825"/>
            <a:ext cx="3279775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lnSpc>
                <a:spcPct val="95000"/>
              </a:lnSpc>
            </a:pPr>
            <a:fld id="{CF6F9C5D-4A52-473B-83CA-102789133621}" type="slidenum">
              <a:rPr lang="en-US" altLang="en-US" sz="1400">
                <a:latin typeface="Times New Roman" panose="02020603050405020304" pitchFamily="18" charset="0"/>
              </a:rPr>
              <a:pPr algn="r">
                <a:lnSpc>
                  <a:spcPct val="95000"/>
                </a:lnSpc>
              </a:pPr>
              <a:t>60</a:t>
            </a:fld>
            <a:endParaRPr lang="en-US" altLang="en-US" sz="1400" dirty="0">
              <a:latin typeface="Times New Roman" panose="02020603050405020304" pitchFamily="18" charset="0"/>
            </a:endParaRPr>
          </a:p>
        </p:txBody>
      </p:sp>
      <p:sp>
        <p:nvSpPr>
          <p:cNvPr id="256002" name="Rectangle 2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3525" cy="40068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56003" name="Rectangle 3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600" cap="flat">
                <a:solidFill>
                  <a:srgbClr val="00956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76016636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3475FB2-006E-4C39-A705-FAD481F3EF8C}" type="slidenum">
              <a:rPr lang="en-US" altLang="en-US"/>
              <a:pPr/>
              <a:t>61</a:t>
            </a:fld>
            <a:endParaRPr lang="en-US" altLang="en-US" dirty="0"/>
          </a:p>
        </p:txBody>
      </p:sp>
      <p:sp>
        <p:nvSpPr>
          <p:cNvPr id="259073" name="Text Box 1"/>
          <p:cNvSpPr txBox="1">
            <a:spLocks noChangeArrowheads="1"/>
          </p:cNvSpPr>
          <p:nvPr/>
        </p:nvSpPr>
        <p:spPr bwMode="auto">
          <a:xfrm>
            <a:off x="4278313" y="10156825"/>
            <a:ext cx="3279775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lnSpc>
                <a:spcPct val="95000"/>
              </a:lnSpc>
            </a:pPr>
            <a:fld id="{70BC2C8E-EF14-4C2A-89CB-E13A5EB64E82}" type="slidenum">
              <a:rPr lang="en-US" altLang="en-US" sz="1400">
                <a:latin typeface="Times New Roman" panose="02020603050405020304" pitchFamily="18" charset="0"/>
              </a:rPr>
              <a:pPr algn="r">
                <a:lnSpc>
                  <a:spcPct val="95000"/>
                </a:lnSpc>
              </a:pPr>
              <a:t>61</a:t>
            </a:fld>
            <a:endParaRPr lang="en-US" altLang="en-US" sz="1400" dirty="0">
              <a:latin typeface="Times New Roman" panose="02020603050405020304" pitchFamily="18" charset="0"/>
            </a:endParaRPr>
          </a:p>
        </p:txBody>
      </p:sp>
      <p:sp>
        <p:nvSpPr>
          <p:cNvPr id="259074" name="Rectangle 2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3525" cy="40068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59075" name="Rectangle 3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600" cap="flat">
                <a:solidFill>
                  <a:srgbClr val="00956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22571833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A72869FA-E836-416D-B05E-5E56CB6D872D}" type="slidenum">
              <a:rPr lang="en-US" altLang="en-US"/>
              <a:pPr/>
              <a:t>62</a:t>
            </a:fld>
            <a:endParaRPr lang="en-US" altLang="en-US" dirty="0"/>
          </a:p>
        </p:txBody>
      </p:sp>
      <p:sp>
        <p:nvSpPr>
          <p:cNvPr id="260097" name="Text Box 1"/>
          <p:cNvSpPr txBox="1">
            <a:spLocks noChangeArrowheads="1"/>
          </p:cNvSpPr>
          <p:nvPr/>
        </p:nvSpPr>
        <p:spPr bwMode="auto">
          <a:xfrm>
            <a:off x="4278313" y="10156825"/>
            <a:ext cx="3279775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lnSpc>
                <a:spcPct val="95000"/>
              </a:lnSpc>
            </a:pPr>
            <a:fld id="{DDCB392B-01AF-4AC4-A4EA-F26E41AC9A29}" type="slidenum">
              <a:rPr lang="en-US" altLang="en-US" sz="1400">
                <a:latin typeface="Times New Roman" panose="02020603050405020304" pitchFamily="18" charset="0"/>
              </a:rPr>
              <a:pPr algn="r">
                <a:lnSpc>
                  <a:spcPct val="95000"/>
                </a:lnSpc>
              </a:pPr>
              <a:t>62</a:t>
            </a:fld>
            <a:endParaRPr lang="en-US" altLang="en-US" sz="1400" dirty="0">
              <a:latin typeface="Times New Roman" panose="02020603050405020304" pitchFamily="18" charset="0"/>
            </a:endParaRPr>
          </a:p>
        </p:txBody>
      </p:sp>
      <p:sp>
        <p:nvSpPr>
          <p:cNvPr id="260098" name="Rectangle 2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3525" cy="40068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60099" name="Rectangle 3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600" cap="flat">
                <a:solidFill>
                  <a:srgbClr val="00956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11581357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990879F-41E3-4A59-B327-9312506B2FA8}" type="slidenum">
              <a:rPr lang="en-US" altLang="en-US"/>
              <a:pPr/>
              <a:t>63</a:t>
            </a:fld>
            <a:endParaRPr lang="en-US" altLang="en-US" dirty="0"/>
          </a:p>
        </p:txBody>
      </p:sp>
      <p:sp>
        <p:nvSpPr>
          <p:cNvPr id="261121" name="Text Box 1"/>
          <p:cNvSpPr txBox="1">
            <a:spLocks noChangeArrowheads="1"/>
          </p:cNvSpPr>
          <p:nvPr/>
        </p:nvSpPr>
        <p:spPr bwMode="auto">
          <a:xfrm>
            <a:off x="4278313" y="10156825"/>
            <a:ext cx="3279775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lnSpc>
                <a:spcPct val="95000"/>
              </a:lnSpc>
            </a:pPr>
            <a:fld id="{431542F3-B31F-41FD-9A3E-722099238AC3}" type="slidenum">
              <a:rPr lang="en-US" altLang="en-US" sz="1400">
                <a:latin typeface="Times New Roman" panose="02020603050405020304" pitchFamily="18" charset="0"/>
              </a:rPr>
              <a:pPr algn="r">
                <a:lnSpc>
                  <a:spcPct val="95000"/>
                </a:lnSpc>
              </a:pPr>
              <a:t>63</a:t>
            </a:fld>
            <a:endParaRPr lang="en-US" altLang="en-US" sz="1400" dirty="0">
              <a:latin typeface="Times New Roman" panose="02020603050405020304" pitchFamily="18" charset="0"/>
            </a:endParaRPr>
          </a:p>
        </p:txBody>
      </p:sp>
      <p:sp>
        <p:nvSpPr>
          <p:cNvPr id="261122" name="Rectangle 2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3525" cy="40068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61123" name="Rectangle 3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600" cap="flat">
                <a:solidFill>
                  <a:srgbClr val="00956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12566706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4FED7E9E-91F3-4541-BE13-AEB1F7C7F271}" type="slidenum">
              <a:rPr lang="en-US" altLang="en-US"/>
              <a:pPr/>
              <a:t>72</a:t>
            </a:fld>
            <a:endParaRPr lang="en-US" altLang="en-US" dirty="0"/>
          </a:p>
        </p:txBody>
      </p:sp>
      <p:sp>
        <p:nvSpPr>
          <p:cNvPr id="235521" name="Text Box 1"/>
          <p:cNvSpPr txBox="1">
            <a:spLocks noChangeArrowheads="1"/>
          </p:cNvSpPr>
          <p:nvPr/>
        </p:nvSpPr>
        <p:spPr bwMode="auto">
          <a:xfrm>
            <a:off x="4278313" y="10156825"/>
            <a:ext cx="3279775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lnSpc>
                <a:spcPct val="95000"/>
              </a:lnSpc>
            </a:pPr>
            <a:fld id="{A1F0E694-43BC-4997-8B97-927685DD5FAC}" type="slidenum">
              <a:rPr lang="en-US" altLang="en-US" sz="1400">
                <a:latin typeface="Times New Roman" panose="02020603050405020304" pitchFamily="18" charset="0"/>
              </a:rPr>
              <a:pPr algn="r">
                <a:lnSpc>
                  <a:spcPct val="95000"/>
                </a:lnSpc>
              </a:pPr>
              <a:t>72</a:t>
            </a:fld>
            <a:endParaRPr lang="en-US" altLang="en-US" sz="1400" dirty="0">
              <a:latin typeface="Times New Roman" panose="02020603050405020304" pitchFamily="18" charset="0"/>
            </a:endParaRPr>
          </a:p>
        </p:txBody>
      </p:sp>
      <p:sp>
        <p:nvSpPr>
          <p:cNvPr id="235522" name="Rectangle 2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3525" cy="40068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35523" name="Rectangle 3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600" cap="flat">
                <a:solidFill>
                  <a:srgbClr val="00956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2038208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wrap="square" lIns="0" tIns="0" rIns="0" bIns="0" anchor="b" anchorCtr="0">
            <a:noAutofit/>
          </a:bodyPr>
          <a:lstStyle/>
          <a:p>
            <a:pPr lvl="0"/>
            <a:fld id="{EF348191-69E3-4D35-959A-026B09FFB2FC}" type="slidenum">
              <a:t>6</a:t>
            </a:fld>
            <a:endParaRPr lang="en-US" dirty="0"/>
          </a:p>
        </p:txBody>
      </p:sp>
      <p:sp>
        <p:nvSpPr>
          <p:cNvPr id="2" name="Rectangle 6"/>
          <p:cNvSpPr txBox="1"/>
          <p:nvPr/>
        </p:nvSpPr>
        <p:spPr>
          <a:xfrm>
            <a:off x="4278240" y="10156680"/>
            <a:ext cx="3279600" cy="53352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rtl="0" hangingPunc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723959" algn="l"/>
                <a:tab pos="1447919" algn="l"/>
                <a:tab pos="2171520" algn="l"/>
                <a:tab pos="2895479" algn="l"/>
              </a:tabLst>
            </a:pPr>
            <a:fld id="{054F8188-58C5-45AD-B88F-144C6437540B}" type="slidenum">
              <a:t>6</a:t>
            </a:fld>
            <a:endParaRPr lang="en-US" sz="1400" b="0" i="0" u="none" strike="noStrike" kern="1200" spc="0" baseline="0" dirty="0">
              <a:ln>
                <a:noFill/>
              </a:ln>
              <a:solidFill>
                <a:srgbClr val="000000"/>
              </a:solidFill>
              <a:latin typeface="Times New Roman" pitchFamily="18"/>
              <a:ea typeface="Microsoft YaHei" pitchFamily="2"/>
              <a:cs typeface="Arial Unicode MS" pitchFamily="34"/>
            </a:endParaRPr>
          </a:p>
        </p:txBody>
      </p:sp>
      <p:sp>
        <p:nvSpPr>
          <p:cNvPr id="3" name="Rectangl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00CC99"/>
          </a:solidFill>
          <a:ln w="12600" cap="flat">
            <a:solidFill>
              <a:srgbClr val="00956F"/>
            </a:solidFill>
            <a:prstDash val="solid"/>
            <a:miter/>
          </a:ln>
        </p:spPr>
      </p:sp>
      <p:sp>
        <p:nvSpPr>
          <p:cNvPr id="4" name="Rectangle 2"/>
          <p:cNvSpPr txBox="1">
            <a:spLocks noGrp="1"/>
          </p:cNvSpPr>
          <p:nvPr>
            <p:ph type="body" sz="quarter" idx="1"/>
          </p:nvPr>
        </p:nvSpPr>
        <p:spPr>
          <a:xfrm>
            <a:off x="755639" y="5078520"/>
            <a:ext cx="6048360" cy="4811760"/>
          </a:xfrm>
        </p:spPr>
        <p:txBody>
          <a:bodyPr wrap="none" anchor="ctr"/>
          <a:lstStyle/>
          <a:p>
            <a:endParaRPr lang="en-AU" dirty="0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A5E0334-349A-4CEA-B704-F84FC2AA6F14}" type="slidenum">
              <a:rPr lang="en-US" altLang="en-US"/>
              <a:pPr/>
              <a:t>73</a:t>
            </a:fld>
            <a:endParaRPr lang="en-US" altLang="en-US" dirty="0"/>
          </a:p>
        </p:txBody>
      </p:sp>
      <p:sp>
        <p:nvSpPr>
          <p:cNvPr id="262145" name="Text Box 1"/>
          <p:cNvSpPr txBox="1">
            <a:spLocks noChangeArrowheads="1"/>
          </p:cNvSpPr>
          <p:nvPr/>
        </p:nvSpPr>
        <p:spPr bwMode="auto">
          <a:xfrm>
            <a:off x="4278313" y="10156825"/>
            <a:ext cx="3279775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lnSpc>
                <a:spcPct val="95000"/>
              </a:lnSpc>
            </a:pPr>
            <a:fld id="{7D16F8C5-9D54-4859-A4C5-36735E54933E}" type="slidenum">
              <a:rPr lang="en-US" altLang="en-US" sz="1400">
                <a:latin typeface="Times New Roman" panose="02020603050405020304" pitchFamily="18" charset="0"/>
              </a:rPr>
              <a:pPr algn="r">
                <a:lnSpc>
                  <a:spcPct val="95000"/>
                </a:lnSpc>
              </a:pPr>
              <a:t>73</a:t>
            </a:fld>
            <a:endParaRPr lang="en-US" altLang="en-US" sz="1400" dirty="0">
              <a:latin typeface="Times New Roman" panose="02020603050405020304" pitchFamily="18" charset="0"/>
            </a:endParaRPr>
          </a:p>
        </p:txBody>
      </p:sp>
      <p:sp>
        <p:nvSpPr>
          <p:cNvPr id="262146" name="Rectangle 2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3525" cy="40068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62147" name="Rectangle 3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600" cap="flat">
                <a:solidFill>
                  <a:srgbClr val="00956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56684735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wrap="square" lIns="0" tIns="0" rIns="0" bIns="0" anchor="b" anchorCtr="0">
            <a:noAutofit/>
          </a:bodyPr>
          <a:lstStyle/>
          <a:p>
            <a:pPr lvl="0"/>
            <a:fld id="{C0DD5150-5015-456E-870E-C61CB76753EB}" type="slidenum">
              <a:t>74</a:t>
            </a:fld>
            <a:endParaRPr lang="en-US" dirty="0"/>
          </a:p>
        </p:txBody>
      </p:sp>
      <p:sp>
        <p:nvSpPr>
          <p:cNvPr id="2" name="Rectangle 6"/>
          <p:cNvSpPr txBox="1"/>
          <p:nvPr/>
        </p:nvSpPr>
        <p:spPr>
          <a:xfrm>
            <a:off x="4278240" y="10156680"/>
            <a:ext cx="3279600" cy="53352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rtl="0" hangingPunc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723959" algn="l"/>
                <a:tab pos="1447919" algn="l"/>
                <a:tab pos="2171520" algn="l"/>
                <a:tab pos="2895479" algn="l"/>
              </a:tabLst>
            </a:pPr>
            <a:fld id="{6C09C878-D577-43DA-9158-A998BF0BF641}" type="slidenum">
              <a:t>74</a:t>
            </a:fld>
            <a:endParaRPr lang="en-US" sz="1400" b="0" i="0" u="none" strike="noStrike" kern="1200" spc="0" baseline="0" dirty="0">
              <a:ln>
                <a:noFill/>
              </a:ln>
              <a:solidFill>
                <a:srgbClr val="000000"/>
              </a:solidFill>
              <a:latin typeface="Times New Roman" pitchFamily="18"/>
              <a:ea typeface="Microsoft YaHei" pitchFamily="2"/>
              <a:cs typeface="Arial Unicode MS" pitchFamily="34"/>
            </a:endParaRPr>
          </a:p>
        </p:txBody>
      </p:sp>
      <p:sp>
        <p:nvSpPr>
          <p:cNvPr id="3" name="Rectangl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00CC99"/>
          </a:solidFill>
          <a:ln w="12600" cap="flat">
            <a:solidFill>
              <a:srgbClr val="00956F"/>
            </a:solidFill>
            <a:prstDash val="solid"/>
            <a:miter/>
          </a:ln>
        </p:spPr>
      </p:sp>
      <p:sp>
        <p:nvSpPr>
          <p:cNvPr id="4" name="Rectangle 2"/>
          <p:cNvSpPr txBox="1">
            <a:spLocks noGrp="1"/>
          </p:cNvSpPr>
          <p:nvPr>
            <p:ph type="body" sz="quarter" idx="1"/>
          </p:nvPr>
        </p:nvSpPr>
        <p:spPr>
          <a:xfrm>
            <a:off x="755639" y="5078520"/>
            <a:ext cx="6048360" cy="4811760"/>
          </a:xfrm>
        </p:spPr>
        <p:txBody>
          <a:bodyPr wrap="none" anchor="ctr"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0629919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DB7F8FD3-DEC6-4571-B698-0C3547573432}" type="slidenum">
              <a:rPr lang="en-US" altLang="en-US"/>
              <a:pPr/>
              <a:t>75</a:t>
            </a:fld>
            <a:endParaRPr lang="en-US" altLang="en-US" dirty="0"/>
          </a:p>
        </p:txBody>
      </p:sp>
      <p:sp>
        <p:nvSpPr>
          <p:cNvPr id="263169" name="Text Box 1"/>
          <p:cNvSpPr txBox="1">
            <a:spLocks noChangeArrowheads="1"/>
          </p:cNvSpPr>
          <p:nvPr/>
        </p:nvSpPr>
        <p:spPr bwMode="auto">
          <a:xfrm>
            <a:off x="4278313" y="10156825"/>
            <a:ext cx="3279775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lnSpc>
                <a:spcPct val="95000"/>
              </a:lnSpc>
            </a:pPr>
            <a:fld id="{3623A2A6-AD20-4BF7-91D9-F345A6A10962}" type="slidenum">
              <a:rPr lang="en-US" altLang="en-US" sz="1400">
                <a:latin typeface="Times New Roman" panose="02020603050405020304" pitchFamily="18" charset="0"/>
              </a:rPr>
              <a:pPr algn="r">
                <a:lnSpc>
                  <a:spcPct val="95000"/>
                </a:lnSpc>
              </a:pPr>
              <a:t>75</a:t>
            </a:fld>
            <a:endParaRPr lang="en-US" altLang="en-US" sz="1400" dirty="0">
              <a:latin typeface="Times New Roman" panose="02020603050405020304" pitchFamily="18" charset="0"/>
            </a:endParaRPr>
          </a:p>
        </p:txBody>
      </p:sp>
      <p:sp>
        <p:nvSpPr>
          <p:cNvPr id="263170" name="Rectangle 2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3525" cy="40068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63171" name="Rectangle 3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600" cap="flat">
                <a:solidFill>
                  <a:srgbClr val="00956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60692290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E6D71DF6-EEEA-46F7-BB38-7795B27DF9F1}" type="slidenum">
              <a:rPr lang="en-US" altLang="en-US"/>
              <a:pPr/>
              <a:t>76</a:t>
            </a:fld>
            <a:endParaRPr lang="en-US" altLang="en-US" dirty="0"/>
          </a:p>
        </p:txBody>
      </p:sp>
      <p:sp>
        <p:nvSpPr>
          <p:cNvPr id="264193" name="Text Box 1"/>
          <p:cNvSpPr txBox="1">
            <a:spLocks noChangeArrowheads="1"/>
          </p:cNvSpPr>
          <p:nvPr/>
        </p:nvSpPr>
        <p:spPr bwMode="auto">
          <a:xfrm>
            <a:off x="4278313" y="10156825"/>
            <a:ext cx="3279775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lnSpc>
                <a:spcPct val="95000"/>
              </a:lnSpc>
            </a:pPr>
            <a:fld id="{FB8FE7E4-6F95-4A96-AAEA-3969090BAD54}" type="slidenum">
              <a:rPr lang="en-US" altLang="en-US" sz="1400">
                <a:latin typeface="Times New Roman" panose="02020603050405020304" pitchFamily="18" charset="0"/>
              </a:rPr>
              <a:pPr algn="r">
                <a:lnSpc>
                  <a:spcPct val="95000"/>
                </a:lnSpc>
              </a:pPr>
              <a:t>76</a:t>
            </a:fld>
            <a:endParaRPr lang="en-US" altLang="en-US" sz="1400" dirty="0">
              <a:latin typeface="Times New Roman" panose="02020603050405020304" pitchFamily="18" charset="0"/>
            </a:endParaRPr>
          </a:p>
        </p:txBody>
      </p:sp>
      <p:sp>
        <p:nvSpPr>
          <p:cNvPr id="264194" name="Rectangle 2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3525" cy="40068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64195" name="Rectangle 3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600" cap="flat">
                <a:solidFill>
                  <a:srgbClr val="00956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92335968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AA032713-72DD-410E-8B2F-4CD0A054BD82}" type="slidenum">
              <a:rPr lang="en-US" altLang="en-US"/>
              <a:pPr/>
              <a:t>77</a:t>
            </a:fld>
            <a:endParaRPr lang="en-US" altLang="en-US" dirty="0"/>
          </a:p>
        </p:txBody>
      </p:sp>
      <p:sp>
        <p:nvSpPr>
          <p:cNvPr id="265217" name="Text Box 1"/>
          <p:cNvSpPr txBox="1">
            <a:spLocks noChangeArrowheads="1"/>
          </p:cNvSpPr>
          <p:nvPr/>
        </p:nvSpPr>
        <p:spPr bwMode="auto">
          <a:xfrm>
            <a:off x="4278313" y="10156825"/>
            <a:ext cx="3279775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lnSpc>
                <a:spcPct val="95000"/>
              </a:lnSpc>
            </a:pPr>
            <a:fld id="{04E4516D-0103-438E-B1DD-175272B79529}" type="slidenum">
              <a:rPr lang="en-US" altLang="en-US" sz="1400">
                <a:latin typeface="Times New Roman" panose="02020603050405020304" pitchFamily="18" charset="0"/>
              </a:rPr>
              <a:pPr algn="r">
                <a:lnSpc>
                  <a:spcPct val="95000"/>
                </a:lnSpc>
              </a:pPr>
              <a:t>77</a:t>
            </a:fld>
            <a:endParaRPr lang="en-US" altLang="en-US" sz="1400" dirty="0">
              <a:latin typeface="Times New Roman" panose="02020603050405020304" pitchFamily="18" charset="0"/>
            </a:endParaRPr>
          </a:p>
        </p:txBody>
      </p:sp>
      <p:sp>
        <p:nvSpPr>
          <p:cNvPr id="265218" name="Rectangle 2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3525" cy="40068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65219" name="Rectangle 3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600" cap="flat">
                <a:solidFill>
                  <a:srgbClr val="00956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567876716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DA67D502-8813-413E-AA86-73B400EB8AAE}" type="slidenum">
              <a:rPr lang="en-US" altLang="en-US"/>
              <a:pPr/>
              <a:t>78</a:t>
            </a:fld>
            <a:endParaRPr lang="en-US" altLang="en-US" dirty="0"/>
          </a:p>
        </p:txBody>
      </p:sp>
      <p:sp>
        <p:nvSpPr>
          <p:cNvPr id="266241" name="Text Box 1"/>
          <p:cNvSpPr txBox="1">
            <a:spLocks noChangeArrowheads="1"/>
          </p:cNvSpPr>
          <p:nvPr/>
        </p:nvSpPr>
        <p:spPr bwMode="auto">
          <a:xfrm>
            <a:off x="4278313" y="10156825"/>
            <a:ext cx="3279775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lnSpc>
                <a:spcPct val="95000"/>
              </a:lnSpc>
            </a:pPr>
            <a:fld id="{CB5E76DF-C3C2-4D29-8362-E93BD75CAB83}" type="slidenum">
              <a:rPr lang="en-US" altLang="en-US" sz="1400">
                <a:latin typeface="Times New Roman" panose="02020603050405020304" pitchFamily="18" charset="0"/>
              </a:rPr>
              <a:pPr algn="r">
                <a:lnSpc>
                  <a:spcPct val="95000"/>
                </a:lnSpc>
              </a:pPr>
              <a:t>78</a:t>
            </a:fld>
            <a:endParaRPr lang="en-US" altLang="en-US" sz="1400" dirty="0">
              <a:latin typeface="Times New Roman" panose="02020603050405020304" pitchFamily="18" charset="0"/>
            </a:endParaRPr>
          </a:p>
        </p:txBody>
      </p:sp>
      <p:sp>
        <p:nvSpPr>
          <p:cNvPr id="266242" name="Rectangle 2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3525" cy="40068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66243" name="Rectangle 3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600" cap="flat">
                <a:solidFill>
                  <a:srgbClr val="00956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713374674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6DC8D2A-93EB-41D5-9B0B-93FD3DD601CD}" type="slidenum">
              <a:rPr lang="en-US" altLang="en-US"/>
              <a:pPr/>
              <a:t>79</a:t>
            </a:fld>
            <a:endParaRPr lang="en-US" altLang="en-US" dirty="0"/>
          </a:p>
        </p:txBody>
      </p:sp>
      <p:sp>
        <p:nvSpPr>
          <p:cNvPr id="267265" name="Text Box 1"/>
          <p:cNvSpPr txBox="1">
            <a:spLocks noChangeArrowheads="1"/>
          </p:cNvSpPr>
          <p:nvPr/>
        </p:nvSpPr>
        <p:spPr bwMode="auto">
          <a:xfrm>
            <a:off x="4278313" y="10156825"/>
            <a:ext cx="3279775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lnSpc>
                <a:spcPct val="95000"/>
              </a:lnSpc>
            </a:pPr>
            <a:fld id="{BDCA6CCA-2E84-48E8-B0E4-2A78A6C58FAF}" type="slidenum">
              <a:rPr lang="en-US" altLang="en-US" sz="1400">
                <a:latin typeface="Times New Roman" panose="02020603050405020304" pitchFamily="18" charset="0"/>
              </a:rPr>
              <a:pPr algn="r">
                <a:lnSpc>
                  <a:spcPct val="95000"/>
                </a:lnSpc>
              </a:pPr>
              <a:t>79</a:t>
            </a:fld>
            <a:endParaRPr lang="en-US" altLang="en-US" sz="1400" dirty="0">
              <a:latin typeface="Times New Roman" panose="02020603050405020304" pitchFamily="18" charset="0"/>
            </a:endParaRPr>
          </a:p>
        </p:txBody>
      </p:sp>
      <p:sp>
        <p:nvSpPr>
          <p:cNvPr id="267266" name="Rectangle 2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3525" cy="40068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67267" name="Rectangle 3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600" cap="flat">
                <a:solidFill>
                  <a:srgbClr val="00956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875678445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wrap="square" lIns="0" tIns="0" rIns="0" bIns="0" anchor="b" anchorCtr="0">
            <a:noAutofit/>
          </a:bodyPr>
          <a:lstStyle/>
          <a:p>
            <a:pPr lvl="0"/>
            <a:fld id="{A61781A1-61CB-4512-B16C-1A1155C8ACA1}" type="slidenum">
              <a:t>81</a:t>
            </a:fld>
            <a:endParaRPr lang="en-US" dirty="0"/>
          </a:p>
        </p:txBody>
      </p:sp>
      <p:sp>
        <p:nvSpPr>
          <p:cNvPr id="2" name="Rectangle 6"/>
          <p:cNvSpPr txBox="1"/>
          <p:nvPr/>
        </p:nvSpPr>
        <p:spPr>
          <a:xfrm>
            <a:off x="4278240" y="10156680"/>
            <a:ext cx="3279600" cy="53352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rtl="0" hangingPunc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723959" algn="l"/>
                <a:tab pos="1447919" algn="l"/>
                <a:tab pos="2171520" algn="l"/>
                <a:tab pos="2895479" algn="l"/>
              </a:tabLst>
            </a:pPr>
            <a:fld id="{D7122471-4F0D-462D-905B-4B40D861DB35}" type="slidenum">
              <a:t>81</a:t>
            </a:fld>
            <a:endParaRPr lang="en-US" sz="1400" b="0" i="0" u="none" strike="noStrike" kern="1200" spc="0" baseline="0" dirty="0">
              <a:ln>
                <a:noFill/>
              </a:ln>
              <a:solidFill>
                <a:srgbClr val="000000"/>
              </a:solidFill>
              <a:latin typeface="Times New Roman" pitchFamily="18"/>
              <a:ea typeface="Microsoft YaHei" pitchFamily="2"/>
              <a:cs typeface="Arial Unicode MS" pitchFamily="34"/>
            </a:endParaRPr>
          </a:p>
        </p:txBody>
      </p:sp>
      <p:sp>
        <p:nvSpPr>
          <p:cNvPr id="3" name="Rectangl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00CC99"/>
          </a:solidFill>
          <a:ln w="12600" cap="flat">
            <a:solidFill>
              <a:srgbClr val="00956F"/>
            </a:solidFill>
            <a:prstDash val="solid"/>
            <a:miter/>
          </a:ln>
        </p:spPr>
      </p:sp>
      <p:sp>
        <p:nvSpPr>
          <p:cNvPr id="4" name="Rectangle 2"/>
          <p:cNvSpPr txBox="1">
            <a:spLocks noGrp="1"/>
          </p:cNvSpPr>
          <p:nvPr>
            <p:ph type="body" sz="quarter" idx="1"/>
          </p:nvPr>
        </p:nvSpPr>
        <p:spPr>
          <a:xfrm>
            <a:off x="755639" y="5078520"/>
            <a:ext cx="6048360" cy="4811760"/>
          </a:xfrm>
        </p:spPr>
        <p:txBody>
          <a:bodyPr wrap="none" anchor="ctr"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139378529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D09A5266-A148-4A71-A6F4-27FB5218D1E2}" type="slidenum">
              <a:rPr lang="en-US" altLang="en-US"/>
              <a:pPr/>
              <a:t>82</a:t>
            </a:fld>
            <a:endParaRPr lang="en-US" altLang="en-US" dirty="0"/>
          </a:p>
        </p:txBody>
      </p:sp>
      <p:sp>
        <p:nvSpPr>
          <p:cNvPr id="269313" name="Text Box 1"/>
          <p:cNvSpPr txBox="1">
            <a:spLocks noChangeArrowheads="1"/>
          </p:cNvSpPr>
          <p:nvPr/>
        </p:nvSpPr>
        <p:spPr bwMode="auto">
          <a:xfrm>
            <a:off x="4278313" y="10156825"/>
            <a:ext cx="3279775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lnSpc>
                <a:spcPct val="95000"/>
              </a:lnSpc>
            </a:pPr>
            <a:fld id="{5C8F3AE8-CE86-4DAA-9928-F66EB4853969}" type="slidenum">
              <a:rPr lang="en-US" altLang="en-US" sz="1400">
                <a:latin typeface="Times New Roman" panose="02020603050405020304" pitchFamily="18" charset="0"/>
              </a:rPr>
              <a:pPr algn="r">
                <a:lnSpc>
                  <a:spcPct val="95000"/>
                </a:lnSpc>
              </a:pPr>
              <a:t>82</a:t>
            </a:fld>
            <a:endParaRPr lang="en-US" altLang="en-US" sz="1400" dirty="0">
              <a:latin typeface="Times New Roman" panose="02020603050405020304" pitchFamily="18" charset="0"/>
            </a:endParaRPr>
          </a:p>
        </p:txBody>
      </p:sp>
      <p:sp>
        <p:nvSpPr>
          <p:cNvPr id="269314" name="Rectangle 2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3525" cy="40068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69315" name="Rectangle 3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600" cap="flat">
                <a:solidFill>
                  <a:srgbClr val="00956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86661074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E4606B02-C6D5-41BC-9C5D-85D055ABB1A0}" type="slidenum">
              <a:rPr lang="en-US" altLang="en-US"/>
              <a:pPr/>
              <a:t>83</a:t>
            </a:fld>
            <a:endParaRPr lang="en-US" altLang="en-US" dirty="0"/>
          </a:p>
        </p:txBody>
      </p:sp>
      <p:sp>
        <p:nvSpPr>
          <p:cNvPr id="242689" name="Text Box 1"/>
          <p:cNvSpPr txBox="1">
            <a:spLocks noChangeArrowheads="1"/>
          </p:cNvSpPr>
          <p:nvPr/>
        </p:nvSpPr>
        <p:spPr bwMode="auto">
          <a:xfrm>
            <a:off x="4278313" y="10156825"/>
            <a:ext cx="3279775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lnSpc>
                <a:spcPct val="95000"/>
              </a:lnSpc>
            </a:pPr>
            <a:fld id="{36E8ED6E-BA23-4AC8-A44C-FBF833E6F599}" type="slidenum">
              <a:rPr lang="en-US" altLang="en-US" sz="1400">
                <a:latin typeface="Times New Roman" panose="02020603050405020304" pitchFamily="18" charset="0"/>
              </a:rPr>
              <a:pPr algn="r">
                <a:lnSpc>
                  <a:spcPct val="95000"/>
                </a:lnSpc>
              </a:pPr>
              <a:t>83</a:t>
            </a:fld>
            <a:endParaRPr lang="en-US" altLang="en-US" sz="1400" dirty="0">
              <a:latin typeface="Times New Roman" panose="02020603050405020304" pitchFamily="18" charset="0"/>
            </a:endParaRPr>
          </a:p>
        </p:txBody>
      </p:sp>
      <p:sp>
        <p:nvSpPr>
          <p:cNvPr id="242690" name="Rectangle 2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3525" cy="40068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42691" name="Rectangle 3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600" cap="flat">
                <a:solidFill>
                  <a:srgbClr val="00956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6161670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wrap="square" lIns="0" tIns="0" rIns="0" bIns="0" anchor="b" anchorCtr="0">
            <a:noAutofit/>
          </a:bodyPr>
          <a:lstStyle/>
          <a:p>
            <a:pPr lvl="0"/>
            <a:fld id="{143D5BC4-4004-4515-BE80-1A8A65AC603B}" type="slidenum">
              <a:t>7</a:t>
            </a:fld>
            <a:endParaRPr lang="en-US" dirty="0"/>
          </a:p>
        </p:txBody>
      </p:sp>
      <p:sp>
        <p:nvSpPr>
          <p:cNvPr id="2" name="Rectangle 6"/>
          <p:cNvSpPr txBox="1"/>
          <p:nvPr/>
        </p:nvSpPr>
        <p:spPr>
          <a:xfrm>
            <a:off x="4278240" y="10156680"/>
            <a:ext cx="3279600" cy="53352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rtl="0" hangingPunc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723959" algn="l"/>
                <a:tab pos="1447919" algn="l"/>
                <a:tab pos="2171520" algn="l"/>
                <a:tab pos="2895479" algn="l"/>
              </a:tabLst>
            </a:pPr>
            <a:fld id="{C5F8B926-038D-4C2E-AC73-AF76698F6820}" type="slidenum">
              <a:t>7</a:t>
            </a:fld>
            <a:endParaRPr lang="en-US" sz="1400" b="0" i="0" u="none" strike="noStrike" kern="1200" spc="0" baseline="0" dirty="0">
              <a:ln>
                <a:noFill/>
              </a:ln>
              <a:solidFill>
                <a:srgbClr val="000000"/>
              </a:solidFill>
              <a:latin typeface="Times New Roman" pitchFamily="18"/>
              <a:ea typeface="Microsoft YaHei" pitchFamily="2"/>
              <a:cs typeface="Arial Unicode MS" pitchFamily="34"/>
            </a:endParaRPr>
          </a:p>
        </p:txBody>
      </p:sp>
      <p:sp>
        <p:nvSpPr>
          <p:cNvPr id="3" name="Rectangl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00CC99"/>
          </a:solidFill>
          <a:ln w="12600" cap="flat">
            <a:solidFill>
              <a:srgbClr val="00956F"/>
            </a:solidFill>
            <a:prstDash val="solid"/>
            <a:miter/>
          </a:ln>
        </p:spPr>
      </p:sp>
      <p:sp>
        <p:nvSpPr>
          <p:cNvPr id="4" name="Rectangle 2"/>
          <p:cNvSpPr txBox="1">
            <a:spLocks noGrp="1"/>
          </p:cNvSpPr>
          <p:nvPr>
            <p:ph type="body" sz="quarter" idx="1"/>
          </p:nvPr>
        </p:nvSpPr>
        <p:spPr>
          <a:xfrm>
            <a:off x="755639" y="5078520"/>
            <a:ext cx="6048360" cy="4811760"/>
          </a:xfrm>
        </p:spPr>
        <p:txBody>
          <a:bodyPr wrap="none" anchor="ctr"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508233045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87A2759B-BF8F-4AFC-B4C3-C1AAD7711AB8}" type="slidenum">
              <a:rPr lang="en-US" altLang="en-US"/>
              <a:pPr/>
              <a:t>84</a:t>
            </a:fld>
            <a:endParaRPr lang="en-US" altLang="en-US" dirty="0"/>
          </a:p>
        </p:txBody>
      </p:sp>
      <p:sp>
        <p:nvSpPr>
          <p:cNvPr id="270337" name="Text Box 1"/>
          <p:cNvSpPr txBox="1">
            <a:spLocks noChangeArrowheads="1"/>
          </p:cNvSpPr>
          <p:nvPr/>
        </p:nvSpPr>
        <p:spPr bwMode="auto">
          <a:xfrm>
            <a:off x="4278313" y="10156825"/>
            <a:ext cx="3279775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lnSpc>
                <a:spcPct val="95000"/>
              </a:lnSpc>
            </a:pPr>
            <a:fld id="{E1DB4041-44C3-4340-AA36-556CCAA1D025}" type="slidenum">
              <a:rPr lang="en-US" altLang="en-US" sz="1400">
                <a:latin typeface="Times New Roman" panose="02020603050405020304" pitchFamily="18" charset="0"/>
              </a:rPr>
              <a:pPr algn="r">
                <a:lnSpc>
                  <a:spcPct val="95000"/>
                </a:lnSpc>
              </a:pPr>
              <a:t>84</a:t>
            </a:fld>
            <a:endParaRPr lang="en-US" altLang="en-US" sz="1400" dirty="0">
              <a:latin typeface="Times New Roman" panose="02020603050405020304" pitchFamily="18" charset="0"/>
            </a:endParaRPr>
          </a:p>
        </p:txBody>
      </p:sp>
      <p:sp>
        <p:nvSpPr>
          <p:cNvPr id="270338" name="Rectangle 2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3525" cy="40068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70339" name="Rectangle 3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600" cap="flat">
                <a:solidFill>
                  <a:srgbClr val="00956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598533150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4FED7E9E-91F3-4541-BE13-AEB1F7C7F271}" type="slidenum">
              <a:rPr lang="en-US" altLang="en-US"/>
              <a:pPr/>
              <a:t>85</a:t>
            </a:fld>
            <a:endParaRPr lang="en-US" altLang="en-US" dirty="0"/>
          </a:p>
        </p:txBody>
      </p:sp>
      <p:sp>
        <p:nvSpPr>
          <p:cNvPr id="235521" name="Text Box 1"/>
          <p:cNvSpPr txBox="1">
            <a:spLocks noChangeArrowheads="1"/>
          </p:cNvSpPr>
          <p:nvPr/>
        </p:nvSpPr>
        <p:spPr bwMode="auto">
          <a:xfrm>
            <a:off x="4278313" y="10156825"/>
            <a:ext cx="3279775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lnSpc>
                <a:spcPct val="95000"/>
              </a:lnSpc>
            </a:pPr>
            <a:fld id="{A1F0E694-43BC-4997-8B97-927685DD5FAC}" type="slidenum">
              <a:rPr lang="en-US" altLang="en-US" sz="1400">
                <a:latin typeface="Times New Roman" panose="02020603050405020304" pitchFamily="18" charset="0"/>
              </a:rPr>
              <a:pPr algn="r">
                <a:lnSpc>
                  <a:spcPct val="95000"/>
                </a:lnSpc>
              </a:pPr>
              <a:t>85</a:t>
            </a:fld>
            <a:endParaRPr lang="en-US" altLang="en-US" sz="1400" dirty="0">
              <a:latin typeface="Times New Roman" panose="02020603050405020304" pitchFamily="18" charset="0"/>
            </a:endParaRPr>
          </a:p>
        </p:txBody>
      </p:sp>
      <p:sp>
        <p:nvSpPr>
          <p:cNvPr id="235522" name="Rectangle 2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3525" cy="40068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35523" name="Rectangle 3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600" cap="flat">
                <a:solidFill>
                  <a:srgbClr val="00956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622469154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wrap="square" lIns="0" tIns="0" rIns="0" bIns="0" anchor="b" anchorCtr="0">
            <a:noAutofit/>
          </a:bodyPr>
          <a:lstStyle/>
          <a:p>
            <a:pPr lvl="0"/>
            <a:fld id="{78C17EA1-2759-47E0-B41C-D70EBA4625F6}" type="slidenum">
              <a:t>86</a:t>
            </a:fld>
            <a:endParaRPr lang="en-US" dirty="0"/>
          </a:p>
        </p:txBody>
      </p:sp>
      <p:sp>
        <p:nvSpPr>
          <p:cNvPr id="2" name="Rectangle 6"/>
          <p:cNvSpPr txBox="1"/>
          <p:nvPr/>
        </p:nvSpPr>
        <p:spPr>
          <a:xfrm>
            <a:off x="4278240" y="10156680"/>
            <a:ext cx="3279600" cy="53352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rtl="0" hangingPunc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723959" algn="l"/>
                <a:tab pos="1447919" algn="l"/>
                <a:tab pos="2171520" algn="l"/>
                <a:tab pos="2895479" algn="l"/>
              </a:tabLst>
            </a:pPr>
            <a:fld id="{65861040-308E-4854-94B9-0DEAFE815150}" type="slidenum">
              <a:t>86</a:t>
            </a:fld>
            <a:endParaRPr lang="en-US" sz="1400" b="0" i="0" u="none" strike="noStrike" kern="1200" spc="0" baseline="0" dirty="0">
              <a:ln>
                <a:noFill/>
              </a:ln>
              <a:solidFill>
                <a:srgbClr val="000000"/>
              </a:solidFill>
              <a:latin typeface="Times New Roman" pitchFamily="18"/>
              <a:ea typeface="Microsoft YaHei" pitchFamily="2"/>
              <a:cs typeface="Arial Unicode MS" pitchFamily="34"/>
            </a:endParaRPr>
          </a:p>
        </p:txBody>
      </p:sp>
      <p:sp>
        <p:nvSpPr>
          <p:cNvPr id="3" name="Rectangl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00CC99"/>
          </a:solidFill>
          <a:ln w="12600" cap="flat">
            <a:solidFill>
              <a:srgbClr val="00956F"/>
            </a:solidFill>
            <a:prstDash val="solid"/>
            <a:miter/>
          </a:ln>
        </p:spPr>
      </p:sp>
      <p:sp>
        <p:nvSpPr>
          <p:cNvPr id="4" name="Rectangle 2"/>
          <p:cNvSpPr txBox="1">
            <a:spLocks noGrp="1"/>
          </p:cNvSpPr>
          <p:nvPr>
            <p:ph type="body" sz="quarter" idx="1"/>
          </p:nvPr>
        </p:nvSpPr>
        <p:spPr>
          <a:xfrm>
            <a:off x="755639" y="5078520"/>
            <a:ext cx="6048360" cy="4811760"/>
          </a:xfrm>
        </p:spPr>
        <p:txBody>
          <a:bodyPr wrap="none" anchor="ctr"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378320886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wrap="square" lIns="0" tIns="0" rIns="0" bIns="0" anchor="b" anchorCtr="0">
            <a:noAutofit/>
          </a:bodyPr>
          <a:lstStyle/>
          <a:p>
            <a:pPr lvl="0"/>
            <a:fld id="{ED9ED5D8-6ED1-4628-A7E1-C0F4EDADBCBD}" type="slidenum">
              <a:t>89</a:t>
            </a:fld>
            <a:endParaRPr lang="en-US" dirty="0"/>
          </a:p>
        </p:txBody>
      </p:sp>
      <p:sp>
        <p:nvSpPr>
          <p:cNvPr id="2" name="Rectangle 6"/>
          <p:cNvSpPr txBox="1"/>
          <p:nvPr/>
        </p:nvSpPr>
        <p:spPr>
          <a:xfrm>
            <a:off x="4278240" y="10156680"/>
            <a:ext cx="3279600" cy="53352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rtl="0" hangingPunc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723959" algn="l"/>
                <a:tab pos="1447919" algn="l"/>
                <a:tab pos="2171520" algn="l"/>
                <a:tab pos="2895479" algn="l"/>
              </a:tabLst>
            </a:pPr>
            <a:fld id="{B7965656-B629-412D-88B2-C5181B53D16D}" type="slidenum">
              <a:t>89</a:t>
            </a:fld>
            <a:endParaRPr lang="en-US" sz="1400" b="0" i="0" u="none" strike="noStrike" kern="1200" spc="0" baseline="0" dirty="0">
              <a:ln>
                <a:noFill/>
              </a:ln>
              <a:solidFill>
                <a:srgbClr val="000000"/>
              </a:solidFill>
              <a:latin typeface="Times New Roman" pitchFamily="18"/>
              <a:ea typeface="Microsoft YaHei" pitchFamily="2"/>
              <a:cs typeface="Arial Unicode MS" pitchFamily="34"/>
            </a:endParaRPr>
          </a:p>
        </p:txBody>
      </p:sp>
      <p:sp>
        <p:nvSpPr>
          <p:cNvPr id="3" name="Rectangl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00CC99"/>
          </a:solidFill>
          <a:ln w="12600" cap="flat">
            <a:solidFill>
              <a:srgbClr val="00956F"/>
            </a:solidFill>
            <a:prstDash val="solid"/>
            <a:miter/>
          </a:ln>
        </p:spPr>
      </p:sp>
      <p:sp>
        <p:nvSpPr>
          <p:cNvPr id="4" name="Rectangle 2"/>
          <p:cNvSpPr txBox="1">
            <a:spLocks noGrp="1"/>
          </p:cNvSpPr>
          <p:nvPr>
            <p:ph type="body" sz="quarter" idx="1"/>
          </p:nvPr>
        </p:nvSpPr>
        <p:spPr>
          <a:xfrm>
            <a:off x="755639" y="5078520"/>
            <a:ext cx="6048360" cy="4811760"/>
          </a:xfrm>
        </p:spPr>
        <p:txBody>
          <a:bodyPr wrap="none" anchor="ctr"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892726415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wrap="square" lIns="0" tIns="0" rIns="0" bIns="0" anchor="b" anchorCtr="0">
            <a:noAutofit/>
          </a:bodyPr>
          <a:lstStyle/>
          <a:p>
            <a:pPr lvl="0"/>
            <a:fld id="{ED9ED5D8-6ED1-4628-A7E1-C0F4EDADBCBD}" type="slidenum">
              <a:t>90</a:t>
            </a:fld>
            <a:endParaRPr lang="en-US" dirty="0"/>
          </a:p>
        </p:txBody>
      </p:sp>
      <p:sp>
        <p:nvSpPr>
          <p:cNvPr id="2" name="Rectangle 6"/>
          <p:cNvSpPr txBox="1"/>
          <p:nvPr/>
        </p:nvSpPr>
        <p:spPr>
          <a:xfrm>
            <a:off x="4278240" y="10156680"/>
            <a:ext cx="3279600" cy="53352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rtl="0" hangingPunc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723959" algn="l"/>
                <a:tab pos="1447919" algn="l"/>
                <a:tab pos="2171520" algn="l"/>
                <a:tab pos="2895479" algn="l"/>
              </a:tabLst>
            </a:pPr>
            <a:fld id="{B7965656-B629-412D-88B2-C5181B53D16D}" type="slidenum">
              <a:t>90</a:t>
            </a:fld>
            <a:endParaRPr lang="en-US" sz="1400" b="0" i="0" u="none" strike="noStrike" kern="1200" spc="0" baseline="0" dirty="0">
              <a:ln>
                <a:noFill/>
              </a:ln>
              <a:solidFill>
                <a:srgbClr val="000000"/>
              </a:solidFill>
              <a:latin typeface="Times New Roman" pitchFamily="18"/>
              <a:ea typeface="Microsoft YaHei" pitchFamily="2"/>
              <a:cs typeface="Arial Unicode MS" pitchFamily="34"/>
            </a:endParaRPr>
          </a:p>
        </p:txBody>
      </p:sp>
      <p:sp>
        <p:nvSpPr>
          <p:cNvPr id="3" name="Rectangl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00CC99"/>
          </a:solidFill>
          <a:ln w="12600" cap="flat">
            <a:solidFill>
              <a:srgbClr val="00956F"/>
            </a:solidFill>
            <a:prstDash val="solid"/>
            <a:miter/>
          </a:ln>
        </p:spPr>
      </p:sp>
      <p:sp>
        <p:nvSpPr>
          <p:cNvPr id="4" name="Rectangle 2"/>
          <p:cNvSpPr txBox="1">
            <a:spLocks noGrp="1"/>
          </p:cNvSpPr>
          <p:nvPr>
            <p:ph type="body" sz="quarter" idx="1"/>
          </p:nvPr>
        </p:nvSpPr>
        <p:spPr>
          <a:xfrm>
            <a:off x="755639" y="5078520"/>
            <a:ext cx="6048360" cy="4811760"/>
          </a:xfrm>
        </p:spPr>
        <p:txBody>
          <a:bodyPr wrap="none" anchor="ctr"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640887753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E4606B02-C6D5-41BC-9C5D-85D055ABB1A0}" type="slidenum">
              <a:rPr lang="en-US" altLang="en-US"/>
              <a:pPr/>
              <a:t>92</a:t>
            </a:fld>
            <a:endParaRPr lang="en-US" altLang="en-US" dirty="0"/>
          </a:p>
        </p:txBody>
      </p:sp>
      <p:sp>
        <p:nvSpPr>
          <p:cNvPr id="242689" name="Text Box 1"/>
          <p:cNvSpPr txBox="1">
            <a:spLocks noChangeArrowheads="1"/>
          </p:cNvSpPr>
          <p:nvPr/>
        </p:nvSpPr>
        <p:spPr bwMode="auto">
          <a:xfrm>
            <a:off x="4278313" y="10156825"/>
            <a:ext cx="3279775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lnSpc>
                <a:spcPct val="95000"/>
              </a:lnSpc>
            </a:pPr>
            <a:fld id="{36E8ED6E-BA23-4AC8-A44C-FBF833E6F599}" type="slidenum">
              <a:rPr lang="en-US" altLang="en-US" sz="1400">
                <a:latin typeface="Times New Roman" panose="02020603050405020304" pitchFamily="18" charset="0"/>
              </a:rPr>
              <a:pPr algn="r">
                <a:lnSpc>
                  <a:spcPct val="95000"/>
                </a:lnSpc>
              </a:pPr>
              <a:t>92</a:t>
            </a:fld>
            <a:endParaRPr lang="en-US" altLang="en-US" sz="1400" dirty="0">
              <a:latin typeface="Times New Roman" panose="02020603050405020304" pitchFamily="18" charset="0"/>
            </a:endParaRPr>
          </a:p>
        </p:txBody>
      </p:sp>
      <p:sp>
        <p:nvSpPr>
          <p:cNvPr id="242690" name="Rectangle 2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3525" cy="40068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42691" name="Rectangle 3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600" cap="flat">
                <a:solidFill>
                  <a:srgbClr val="00956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12510526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E4606B02-C6D5-41BC-9C5D-85D055ABB1A0}" type="slidenum">
              <a:rPr lang="en-US" altLang="en-US"/>
              <a:pPr/>
              <a:t>93</a:t>
            </a:fld>
            <a:endParaRPr lang="en-US" altLang="en-US" dirty="0"/>
          </a:p>
        </p:txBody>
      </p:sp>
      <p:sp>
        <p:nvSpPr>
          <p:cNvPr id="242689" name="Text Box 1"/>
          <p:cNvSpPr txBox="1">
            <a:spLocks noChangeArrowheads="1"/>
          </p:cNvSpPr>
          <p:nvPr/>
        </p:nvSpPr>
        <p:spPr bwMode="auto">
          <a:xfrm>
            <a:off x="4278313" y="10156825"/>
            <a:ext cx="3279775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lnSpc>
                <a:spcPct val="95000"/>
              </a:lnSpc>
            </a:pPr>
            <a:fld id="{36E8ED6E-BA23-4AC8-A44C-FBF833E6F599}" type="slidenum">
              <a:rPr lang="en-US" altLang="en-US" sz="1400">
                <a:latin typeface="Times New Roman" panose="02020603050405020304" pitchFamily="18" charset="0"/>
              </a:rPr>
              <a:pPr algn="r">
                <a:lnSpc>
                  <a:spcPct val="95000"/>
                </a:lnSpc>
              </a:pPr>
              <a:t>93</a:t>
            </a:fld>
            <a:endParaRPr lang="en-US" altLang="en-US" sz="1400" dirty="0">
              <a:latin typeface="Times New Roman" panose="02020603050405020304" pitchFamily="18" charset="0"/>
            </a:endParaRPr>
          </a:p>
        </p:txBody>
      </p:sp>
      <p:sp>
        <p:nvSpPr>
          <p:cNvPr id="242690" name="Rectangle 2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3525" cy="40068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42691" name="Rectangle 3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600" cap="flat">
                <a:solidFill>
                  <a:srgbClr val="00956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374837123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A371CEC-5AB4-41B7-9A63-B6E990AF03A2}" type="slidenum">
              <a:rPr lang="en-US" altLang="en-US"/>
              <a:pPr/>
              <a:t>95</a:t>
            </a:fld>
            <a:endParaRPr lang="en-US" altLang="en-US" dirty="0"/>
          </a:p>
        </p:txBody>
      </p:sp>
      <p:sp>
        <p:nvSpPr>
          <p:cNvPr id="256001" name="Text Box 1"/>
          <p:cNvSpPr txBox="1">
            <a:spLocks noChangeArrowheads="1"/>
          </p:cNvSpPr>
          <p:nvPr/>
        </p:nvSpPr>
        <p:spPr bwMode="auto">
          <a:xfrm>
            <a:off x="4278313" y="10156825"/>
            <a:ext cx="3279775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lnSpc>
                <a:spcPct val="95000"/>
              </a:lnSpc>
            </a:pPr>
            <a:fld id="{CF6F9C5D-4A52-473B-83CA-102789133621}" type="slidenum">
              <a:rPr lang="en-US" altLang="en-US" sz="1400">
                <a:latin typeface="Times New Roman" panose="02020603050405020304" pitchFamily="18" charset="0"/>
              </a:rPr>
              <a:pPr algn="r">
                <a:lnSpc>
                  <a:spcPct val="95000"/>
                </a:lnSpc>
              </a:pPr>
              <a:t>95</a:t>
            </a:fld>
            <a:endParaRPr lang="en-US" altLang="en-US" sz="1400" dirty="0">
              <a:latin typeface="Times New Roman" panose="02020603050405020304" pitchFamily="18" charset="0"/>
            </a:endParaRPr>
          </a:p>
        </p:txBody>
      </p:sp>
      <p:sp>
        <p:nvSpPr>
          <p:cNvPr id="256002" name="Rectangle 2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3525" cy="40068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56003" name="Rectangle 3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600" cap="flat">
                <a:solidFill>
                  <a:srgbClr val="00956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257344095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>
            <a:extLst>
              <a:ext uri="{FF2B5EF4-FFF2-40B4-BE49-F238E27FC236}">
                <a16:creationId xmlns:a16="http://schemas.microsoft.com/office/drawing/2014/main" id="{BD43A4A4-B1E3-4FC9-9407-A879FE195957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159154B-CC2C-4875-9AAA-5D8B6096BECA}" type="slidenum">
              <a:rPr lang="en-US" altLang="en-US"/>
              <a:pPr/>
              <a:t>96</a:t>
            </a:fld>
            <a:endParaRPr lang="en-US" altLang="en-US" dirty="0"/>
          </a:p>
        </p:txBody>
      </p:sp>
      <p:sp>
        <p:nvSpPr>
          <p:cNvPr id="271361" name="Text Box 1">
            <a:extLst>
              <a:ext uri="{FF2B5EF4-FFF2-40B4-BE49-F238E27FC236}">
                <a16:creationId xmlns:a16="http://schemas.microsoft.com/office/drawing/2014/main" id="{D9E82BC1-794B-498E-9F6B-E65326242A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78313" y="10156825"/>
            <a:ext cx="3279775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lnSpc>
                <a:spcPct val="95000"/>
              </a:lnSpc>
            </a:pPr>
            <a:fld id="{2A2AC683-D3CF-4F5E-8501-7DCD35A3D6C0}" type="slidenum">
              <a:rPr lang="en-US" altLang="en-US" sz="1400">
                <a:latin typeface="Times New Roman" panose="02020603050405020304" pitchFamily="18" charset="0"/>
              </a:rPr>
              <a:pPr algn="r">
                <a:lnSpc>
                  <a:spcPct val="95000"/>
                </a:lnSpc>
              </a:pPr>
              <a:t>96</a:t>
            </a:fld>
            <a:endParaRPr lang="en-US" altLang="en-US" sz="1400" dirty="0">
              <a:latin typeface="Times New Roman" panose="02020603050405020304" pitchFamily="18" charset="0"/>
            </a:endParaRPr>
          </a:p>
        </p:txBody>
      </p:sp>
      <p:sp>
        <p:nvSpPr>
          <p:cNvPr id="271362" name="Rectangle 2">
            <a:extLst>
              <a:ext uri="{FF2B5EF4-FFF2-40B4-BE49-F238E27FC236}">
                <a16:creationId xmlns:a16="http://schemas.microsoft.com/office/drawing/2014/main" id="{E9948AE0-4599-4FD8-8226-42DA7C52250E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3525" cy="40068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71363" name="Rectangle 3">
            <a:extLst>
              <a:ext uri="{FF2B5EF4-FFF2-40B4-BE49-F238E27FC236}">
                <a16:creationId xmlns:a16="http://schemas.microsoft.com/office/drawing/2014/main" id="{E6C1AA2A-8DAC-4A6D-8B9E-E7366F6B9FC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600" cap="flat">
                <a:solidFill>
                  <a:srgbClr val="00956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732799928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>
            <a:extLst>
              <a:ext uri="{FF2B5EF4-FFF2-40B4-BE49-F238E27FC236}">
                <a16:creationId xmlns:a16="http://schemas.microsoft.com/office/drawing/2014/main" id="{9354B21B-D1AB-47BE-B5B6-CC473DD4F92B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AB58D23-616D-43BE-B64F-CBBBBB07622E}" type="slidenum">
              <a:rPr lang="en-US" altLang="en-US"/>
              <a:pPr/>
              <a:t>97</a:t>
            </a:fld>
            <a:endParaRPr lang="en-US" altLang="en-US" dirty="0"/>
          </a:p>
        </p:txBody>
      </p:sp>
      <p:sp>
        <p:nvSpPr>
          <p:cNvPr id="272385" name="Text Box 1">
            <a:extLst>
              <a:ext uri="{FF2B5EF4-FFF2-40B4-BE49-F238E27FC236}">
                <a16:creationId xmlns:a16="http://schemas.microsoft.com/office/drawing/2014/main" id="{4F46253F-24AC-4DFF-9937-F934FD1E66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78313" y="10156825"/>
            <a:ext cx="3279775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lnSpc>
                <a:spcPct val="95000"/>
              </a:lnSpc>
            </a:pPr>
            <a:fld id="{902F22CE-A00F-4AAF-A44F-12219DFAEBD0}" type="slidenum">
              <a:rPr lang="en-US" altLang="en-US" sz="1400">
                <a:latin typeface="Times New Roman" panose="02020603050405020304" pitchFamily="18" charset="0"/>
              </a:rPr>
              <a:pPr algn="r">
                <a:lnSpc>
                  <a:spcPct val="95000"/>
                </a:lnSpc>
              </a:pPr>
              <a:t>97</a:t>
            </a:fld>
            <a:endParaRPr lang="en-US" altLang="en-US" sz="1400" dirty="0">
              <a:latin typeface="Times New Roman" panose="02020603050405020304" pitchFamily="18" charset="0"/>
            </a:endParaRPr>
          </a:p>
        </p:txBody>
      </p:sp>
      <p:sp>
        <p:nvSpPr>
          <p:cNvPr id="272386" name="Rectangle 2">
            <a:extLst>
              <a:ext uri="{FF2B5EF4-FFF2-40B4-BE49-F238E27FC236}">
                <a16:creationId xmlns:a16="http://schemas.microsoft.com/office/drawing/2014/main" id="{C3736F7B-3DE5-41C5-B6D7-E742314B1896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3525" cy="40068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72387" name="Rectangle 3">
            <a:extLst>
              <a:ext uri="{FF2B5EF4-FFF2-40B4-BE49-F238E27FC236}">
                <a16:creationId xmlns:a16="http://schemas.microsoft.com/office/drawing/2014/main" id="{ECE75E92-4FA6-48BF-B7C5-018D19064763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600" cap="flat">
                <a:solidFill>
                  <a:srgbClr val="00956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591213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wrap="square" lIns="0" tIns="0" rIns="0" bIns="0" anchor="b" anchorCtr="0">
            <a:noAutofit/>
          </a:bodyPr>
          <a:lstStyle/>
          <a:p>
            <a:pPr lvl="0"/>
            <a:fld id="{AC16A524-394D-4B51-A869-83B45E8BFE93}" type="slidenum">
              <a:t>8</a:t>
            </a:fld>
            <a:endParaRPr lang="en-US" dirty="0"/>
          </a:p>
        </p:txBody>
      </p:sp>
      <p:sp>
        <p:nvSpPr>
          <p:cNvPr id="2" name="Rectangle 6"/>
          <p:cNvSpPr txBox="1"/>
          <p:nvPr/>
        </p:nvSpPr>
        <p:spPr>
          <a:xfrm>
            <a:off x="4278240" y="10156680"/>
            <a:ext cx="3279600" cy="53352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rtl="0" hangingPunc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723959" algn="l"/>
                <a:tab pos="1447919" algn="l"/>
                <a:tab pos="2171520" algn="l"/>
                <a:tab pos="2895479" algn="l"/>
              </a:tabLst>
            </a:pPr>
            <a:fld id="{A119DCFE-A2BB-431B-9262-7E46EB18D829}" type="slidenum">
              <a:t>8</a:t>
            </a:fld>
            <a:endParaRPr lang="en-US" sz="1400" b="0" i="0" u="none" strike="noStrike" kern="1200" spc="0" baseline="0" dirty="0">
              <a:ln>
                <a:noFill/>
              </a:ln>
              <a:solidFill>
                <a:srgbClr val="000000"/>
              </a:solidFill>
              <a:latin typeface="Times New Roman" pitchFamily="18"/>
              <a:ea typeface="Microsoft YaHei" pitchFamily="2"/>
              <a:cs typeface="Arial Unicode MS" pitchFamily="34"/>
            </a:endParaRPr>
          </a:p>
        </p:txBody>
      </p:sp>
      <p:sp>
        <p:nvSpPr>
          <p:cNvPr id="3" name="Rectangl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00CC99"/>
          </a:solidFill>
          <a:ln w="12600" cap="flat">
            <a:solidFill>
              <a:srgbClr val="00956F"/>
            </a:solidFill>
            <a:prstDash val="solid"/>
            <a:miter/>
          </a:ln>
        </p:spPr>
      </p:sp>
      <p:sp>
        <p:nvSpPr>
          <p:cNvPr id="4" name="Rectangle 2"/>
          <p:cNvSpPr txBox="1">
            <a:spLocks noGrp="1"/>
          </p:cNvSpPr>
          <p:nvPr>
            <p:ph type="body" sz="quarter" idx="1"/>
          </p:nvPr>
        </p:nvSpPr>
        <p:spPr>
          <a:xfrm>
            <a:off x="755639" y="5078520"/>
            <a:ext cx="6048360" cy="4811760"/>
          </a:xfrm>
        </p:spPr>
        <p:txBody>
          <a:bodyPr wrap="none" anchor="ctr"/>
          <a:lstStyle/>
          <a:p>
            <a:endParaRPr lang="en-AU" dirty="0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>
            <a:extLst>
              <a:ext uri="{FF2B5EF4-FFF2-40B4-BE49-F238E27FC236}">
                <a16:creationId xmlns:a16="http://schemas.microsoft.com/office/drawing/2014/main" id="{8E8FC8BF-DC88-471E-BF5E-2C8A2AC5E404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E8DCF0D-595D-44C3-99F4-B5184C79AFCA}" type="slidenum">
              <a:rPr lang="en-US" altLang="en-US"/>
              <a:pPr/>
              <a:t>98</a:t>
            </a:fld>
            <a:endParaRPr lang="en-US" altLang="en-US" dirty="0"/>
          </a:p>
        </p:txBody>
      </p:sp>
      <p:sp>
        <p:nvSpPr>
          <p:cNvPr id="273409" name="Text Box 1">
            <a:extLst>
              <a:ext uri="{FF2B5EF4-FFF2-40B4-BE49-F238E27FC236}">
                <a16:creationId xmlns:a16="http://schemas.microsoft.com/office/drawing/2014/main" id="{B8BE75D4-E24A-49C0-BB00-211E4972A6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78313" y="10156825"/>
            <a:ext cx="3279775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lnSpc>
                <a:spcPct val="95000"/>
              </a:lnSpc>
            </a:pPr>
            <a:fld id="{D59611AC-E15D-43D6-9481-04A3B15B0169}" type="slidenum">
              <a:rPr lang="en-US" altLang="en-US" sz="1400">
                <a:latin typeface="Times New Roman" panose="02020603050405020304" pitchFamily="18" charset="0"/>
              </a:rPr>
              <a:pPr algn="r">
                <a:lnSpc>
                  <a:spcPct val="95000"/>
                </a:lnSpc>
              </a:pPr>
              <a:t>98</a:t>
            </a:fld>
            <a:endParaRPr lang="en-US" altLang="en-US" sz="1400" dirty="0">
              <a:latin typeface="Times New Roman" panose="02020603050405020304" pitchFamily="18" charset="0"/>
            </a:endParaRPr>
          </a:p>
        </p:txBody>
      </p:sp>
      <p:sp>
        <p:nvSpPr>
          <p:cNvPr id="273410" name="Rectangle 2">
            <a:extLst>
              <a:ext uri="{FF2B5EF4-FFF2-40B4-BE49-F238E27FC236}">
                <a16:creationId xmlns:a16="http://schemas.microsoft.com/office/drawing/2014/main" id="{11834CF4-53E5-4E57-8408-B2D85D8F0187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3525" cy="40068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73411" name="Rectangle 3">
            <a:extLst>
              <a:ext uri="{FF2B5EF4-FFF2-40B4-BE49-F238E27FC236}">
                <a16:creationId xmlns:a16="http://schemas.microsoft.com/office/drawing/2014/main" id="{5278A5E6-01E1-49D9-9744-0C5A8A3996CB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600" cap="flat">
                <a:solidFill>
                  <a:srgbClr val="00956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283812332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>
            <a:extLst>
              <a:ext uri="{FF2B5EF4-FFF2-40B4-BE49-F238E27FC236}">
                <a16:creationId xmlns:a16="http://schemas.microsoft.com/office/drawing/2014/main" id="{380BC85A-4C4D-4F19-813C-C88E5D275596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AB78B3C9-9711-449C-9463-3412D1BADF59}" type="slidenum">
              <a:rPr lang="en-US" altLang="en-US"/>
              <a:pPr/>
              <a:t>99</a:t>
            </a:fld>
            <a:endParaRPr lang="en-US" altLang="en-US" dirty="0"/>
          </a:p>
        </p:txBody>
      </p:sp>
      <p:sp>
        <p:nvSpPr>
          <p:cNvPr id="274433" name="Text Box 1">
            <a:extLst>
              <a:ext uri="{FF2B5EF4-FFF2-40B4-BE49-F238E27FC236}">
                <a16:creationId xmlns:a16="http://schemas.microsoft.com/office/drawing/2014/main" id="{298EA0DB-1B03-4756-96DF-171D0BD119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78313" y="10156825"/>
            <a:ext cx="3279775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lnSpc>
                <a:spcPct val="95000"/>
              </a:lnSpc>
            </a:pPr>
            <a:fld id="{7926C98C-E48F-41AF-8234-CA0C2A0CB7CB}" type="slidenum">
              <a:rPr lang="en-US" altLang="en-US" sz="1400">
                <a:latin typeface="Times New Roman" panose="02020603050405020304" pitchFamily="18" charset="0"/>
              </a:rPr>
              <a:pPr algn="r">
                <a:lnSpc>
                  <a:spcPct val="95000"/>
                </a:lnSpc>
              </a:pPr>
              <a:t>99</a:t>
            </a:fld>
            <a:endParaRPr lang="en-US" altLang="en-US" sz="1400" dirty="0">
              <a:latin typeface="Times New Roman" panose="02020603050405020304" pitchFamily="18" charset="0"/>
            </a:endParaRPr>
          </a:p>
        </p:txBody>
      </p:sp>
      <p:sp>
        <p:nvSpPr>
          <p:cNvPr id="274434" name="Rectangle 2">
            <a:extLst>
              <a:ext uri="{FF2B5EF4-FFF2-40B4-BE49-F238E27FC236}">
                <a16:creationId xmlns:a16="http://schemas.microsoft.com/office/drawing/2014/main" id="{B3EDA910-55B8-450D-9669-5A76EA59978D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3525" cy="40068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74435" name="Rectangle 3">
            <a:extLst>
              <a:ext uri="{FF2B5EF4-FFF2-40B4-BE49-F238E27FC236}">
                <a16:creationId xmlns:a16="http://schemas.microsoft.com/office/drawing/2014/main" id="{E60E1883-899D-4B34-AFA1-4AC247BA03F8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600" cap="flat">
                <a:solidFill>
                  <a:srgbClr val="00956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53856171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>
            <a:extLst>
              <a:ext uri="{FF2B5EF4-FFF2-40B4-BE49-F238E27FC236}">
                <a16:creationId xmlns:a16="http://schemas.microsoft.com/office/drawing/2014/main" id="{1E05F291-9E01-42B3-90AA-10A2EBCFC12B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B79FEE7-379A-479B-B116-737EFF18B27B}" type="slidenum">
              <a:rPr lang="en-US" altLang="en-US"/>
              <a:pPr/>
              <a:t>100</a:t>
            </a:fld>
            <a:endParaRPr lang="en-US" altLang="en-US" dirty="0"/>
          </a:p>
        </p:txBody>
      </p:sp>
      <p:sp>
        <p:nvSpPr>
          <p:cNvPr id="275457" name="Text Box 1">
            <a:extLst>
              <a:ext uri="{FF2B5EF4-FFF2-40B4-BE49-F238E27FC236}">
                <a16:creationId xmlns:a16="http://schemas.microsoft.com/office/drawing/2014/main" id="{888BF110-347C-4404-A38D-8D976B8F3D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78313" y="10156825"/>
            <a:ext cx="3279775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lnSpc>
                <a:spcPct val="95000"/>
              </a:lnSpc>
            </a:pPr>
            <a:fld id="{9C631F4D-C8B0-437A-9DBC-689B87C937AF}" type="slidenum">
              <a:rPr lang="en-US" altLang="en-US" sz="1400">
                <a:latin typeface="Times New Roman" panose="02020603050405020304" pitchFamily="18" charset="0"/>
              </a:rPr>
              <a:pPr algn="r">
                <a:lnSpc>
                  <a:spcPct val="95000"/>
                </a:lnSpc>
              </a:pPr>
              <a:t>100</a:t>
            </a:fld>
            <a:endParaRPr lang="en-US" altLang="en-US" sz="1400" dirty="0">
              <a:latin typeface="Times New Roman" panose="02020603050405020304" pitchFamily="18" charset="0"/>
            </a:endParaRPr>
          </a:p>
        </p:txBody>
      </p:sp>
      <p:sp>
        <p:nvSpPr>
          <p:cNvPr id="275458" name="Rectangle 2">
            <a:extLst>
              <a:ext uri="{FF2B5EF4-FFF2-40B4-BE49-F238E27FC236}">
                <a16:creationId xmlns:a16="http://schemas.microsoft.com/office/drawing/2014/main" id="{D991CD3E-8441-46DD-891D-FE73931974C6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3525" cy="40068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75459" name="Rectangle 3">
            <a:extLst>
              <a:ext uri="{FF2B5EF4-FFF2-40B4-BE49-F238E27FC236}">
                <a16:creationId xmlns:a16="http://schemas.microsoft.com/office/drawing/2014/main" id="{8576E9B7-3C2B-4929-972B-549E50F47BA2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600" cap="flat">
                <a:solidFill>
                  <a:srgbClr val="00956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214589153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>
            <a:extLst>
              <a:ext uri="{FF2B5EF4-FFF2-40B4-BE49-F238E27FC236}">
                <a16:creationId xmlns:a16="http://schemas.microsoft.com/office/drawing/2014/main" id="{8E8FC8BF-DC88-471E-BF5E-2C8A2AC5E404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E8DCF0D-595D-44C3-99F4-B5184C79AFCA}" type="slidenum">
              <a:rPr lang="en-US" altLang="en-US"/>
              <a:pPr/>
              <a:t>101</a:t>
            </a:fld>
            <a:endParaRPr lang="en-US" altLang="en-US" dirty="0"/>
          </a:p>
        </p:txBody>
      </p:sp>
      <p:sp>
        <p:nvSpPr>
          <p:cNvPr id="273409" name="Text Box 1">
            <a:extLst>
              <a:ext uri="{FF2B5EF4-FFF2-40B4-BE49-F238E27FC236}">
                <a16:creationId xmlns:a16="http://schemas.microsoft.com/office/drawing/2014/main" id="{B8BE75D4-E24A-49C0-BB00-211E4972A6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78313" y="10156825"/>
            <a:ext cx="3279775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lnSpc>
                <a:spcPct val="95000"/>
              </a:lnSpc>
            </a:pPr>
            <a:fld id="{D59611AC-E15D-43D6-9481-04A3B15B0169}" type="slidenum">
              <a:rPr lang="en-US" altLang="en-US" sz="1400">
                <a:latin typeface="Times New Roman" panose="02020603050405020304" pitchFamily="18" charset="0"/>
              </a:rPr>
              <a:pPr algn="r">
                <a:lnSpc>
                  <a:spcPct val="95000"/>
                </a:lnSpc>
              </a:pPr>
              <a:t>101</a:t>
            </a:fld>
            <a:endParaRPr lang="en-US" altLang="en-US" sz="1400" dirty="0">
              <a:latin typeface="Times New Roman" panose="02020603050405020304" pitchFamily="18" charset="0"/>
            </a:endParaRPr>
          </a:p>
        </p:txBody>
      </p:sp>
      <p:sp>
        <p:nvSpPr>
          <p:cNvPr id="273410" name="Rectangle 2">
            <a:extLst>
              <a:ext uri="{FF2B5EF4-FFF2-40B4-BE49-F238E27FC236}">
                <a16:creationId xmlns:a16="http://schemas.microsoft.com/office/drawing/2014/main" id="{11834CF4-53E5-4E57-8408-B2D85D8F0187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3525" cy="40068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73411" name="Rectangle 3">
            <a:extLst>
              <a:ext uri="{FF2B5EF4-FFF2-40B4-BE49-F238E27FC236}">
                <a16:creationId xmlns:a16="http://schemas.microsoft.com/office/drawing/2014/main" id="{5278A5E6-01E1-49D9-9744-0C5A8A3996CB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600" cap="flat">
                <a:solidFill>
                  <a:srgbClr val="00956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624815364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>
            <a:extLst>
              <a:ext uri="{FF2B5EF4-FFF2-40B4-BE49-F238E27FC236}">
                <a16:creationId xmlns:a16="http://schemas.microsoft.com/office/drawing/2014/main" id="{8E8FC8BF-DC88-471E-BF5E-2C8A2AC5E404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E8DCF0D-595D-44C3-99F4-B5184C79AFCA}" type="slidenum">
              <a:rPr lang="en-US" altLang="en-US"/>
              <a:pPr/>
              <a:t>102</a:t>
            </a:fld>
            <a:endParaRPr lang="en-US" altLang="en-US" dirty="0"/>
          </a:p>
        </p:txBody>
      </p:sp>
      <p:sp>
        <p:nvSpPr>
          <p:cNvPr id="273409" name="Text Box 1">
            <a:extLst>
              <a:ext uri="{FF2B5EF4-FFF2-40B4-BE49-F238E27FC236}">
                <a16:creationId xmlns:a16="http://schemas.microsoft.com/office/drawing/2014/main" id="{B8BE75D4-E24A-49C0-BB00-211E4972A6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78313" y="10156825"/>
            <a:ext cx="3279775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lnSpc>
                <a:spcPct val="95000"/>
              </a:lnSpc>
            </a:pPr>
            <a:fld id="{D59611AC-E15D-43D6-9481-04A3B15B0169}" type="slidenum">
              <a:rPr lang="en-US" altLang="en-US" sz="1400">
                <a:latin typeface="Times New Roman" panose="02020603050405020304" pitchFamily="18" charset="0"/>
              </a:rPr>
              <a:pPr algn="r">
                <a:lnSpc>
                  <a:spcPct val="95000"/>
                </a:lnSpc>
              </a:pPr>
              <a:t>102</a:t>
            </a:fld>
            <a:endParaRPr lang="en-US" altLang="en-US" sz="1400" dirty="0">
              <a:latin typeface="Times New Roman" panose="02020603050405020304" pitchFamily="18" charset="0"/>
            </a:endParaRPr>
          </a:p>
        </p:txBody>
      </p:sp>
      <p:sp>
        <p:nvSpPr>
          <p:cNvPr id="273410" name="Rectangle 2">
            <a:extLst>
              <a:ext uri="{FF2B5EF4-FFF2-40B4-BE49-F238E27FC236}">
                <a16:creationId xmlns:a16="http://schemas.microsoft.com/office/drawing/2014/main" id="{11834CF4-53E5-4E57-8408-B2D85D8F0187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3525" cy="40068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73411" name="Rectangle 3">
            <a:extLst>
              <a:ext uri="{FF2B5EF4-FFF2-40B4-BE49-F238E27FC236}">
                <a16:creationId xmlns:a16="http://schemas.microsoft.com/office/drawing/2014/main" id="{5278A5E6-01E1-49D9-9744-0C5A8A3996CB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600" cap="flat">
                <a:solidFill>
                  <a:srgbClr val="00956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77403254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>
            <a:extLst>
              <a:ext uri="{FF2B5EF4-FFF2-40B4-BE49-F238E27FC236}">
                <a16:creationId xmlns:a16="http://schemas.microsoft.com/office/drawing/2014/main" id="{8E8FC8BF-DC88-471E-BF5E-2C8A2AC5E404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E8DCF0D-595D-44C3-99F4-B5184C79AFCA}" type="slidenum">
              <a:rPr lang="en-US" altLang="en-US"/>
              <a:pPr/>
              <a:t>103</a:t>
            </a:fld>
            <a:endParaRPr lang="en-US" altLang="en-US" dirty="0"/>
          </a:p>
        </p:txBody>
      </p:sp>
      <p:sp>
        <p:nvSpPr>
          <p:cNvPr id="273409" name="Text Box 1">
            <a:extLst>
              <a:ext uri="{FF2B5EF4-FFF2-40B4-BE49-F238E27FC236}">
                <a16:creationId xmlns:a16="http://schemas.microsoft.com/office/drawing/2014/main" id="{B8BE75D4-E24A-49C0-BB00-211E4972A6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78313" y="10156825"/>
            <a:ext cx="3279775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lnSpc>
                <a:spcPct val="95000"/>
              </a:lnSpc>
            </a:pPr>
            <a:fld id="{D59611AC-E15D-43D6-9481-04A3B15B0169}" type="slidenum">
              <a:rPr lang="en-US" altLang="en-US" sz="1400">
                <a:latin typeface="Times New Roman" panose="02020603050405020304" pitchFamily="18" charset="0"/>
              </a:rPr>
              <a:pPr algn="r">
                <a:lnSpc>
                  <a:spcPct val="95000"/>
                </a:lnSpc>
              </a:pPr>
              <a:t>103</a:t>
            </a:fld>
            <a:endParaRPr lang="en-US" altLang="en-US" sz="1400" dirty="0">
              <a:latin typeface="Times New Roman" panose="02020603050405020304" pitchFamily="18" charset="0"/>
            </a:endParaRPr>
          </a:p>
        </p:txBody>
      </p:sp>
      <p:sp>
        <p:nvSpPr>
          <p:cNvPr id="273410" name="Rectangle 2">
            <a:extLst>
              <a:ext uri="{FF2B5EF4-FFF2-40B4-BE49-F238E27FC236}">
                <a16:creationId xmlns:a16="http://schemas.microsoft.com/office/drawing/2014/main" id="{11834CF4-53E5-4E57-8408-B2D85D8F0187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3525" cy="40068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73411" name="Rectangle 3">
            <a:extLst>
              <a:ext uri="{FF2B5EF4-FFF2-40B4-BE49-F238E27FC236}">
                <a16:creationId xmlns:a16="http://schemas.microsoft.com/office/drawing/2014/main" id="{5278A5E6-01E1-49D9-9744-0C5A8A3996CB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600" cap="flat">
                <a:solidFill>
                  <a:srgbClr val="00956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762318935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>
            <a:extLst>
              <a:ext uri="{FF2B5EF4-FFF2-40B4-BE49-F238E27FC236}">
                <a16:creationId xmlns:a16="http://schemas.microsoft.com/office/drawing/2014/main" id="{D62C56AE-2811-4585-8391-7FEDDDA01FF7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4DD053E-33F7-44BD-858B-64C409F8C67A}" type="slidenum">
              <a:rPr lang="en-US" altLang="en-US"/>
              <a:pPr/>
              <a:t>104</a:t>
            </a:fld>
            <a:endParaRPr lang="en-US" altLang="en-US" dirty="0"/>
          </a:p>
        </p:txBody>
      </p:sp>
      <p:sp>
        <p:nvSpPr>
          <p:cNvPr id="276481" name="Text Box 1">
            <a:extLst>
              <a:ext uri="{FF2B5EF4-FFF2-40B4-BE49-F238E27FC236}">
                <a16:creationId xmlns:a16="http://schemas.microsoft.com/office/drawing/2014/main" id="{75828196-1ED8-4C12-BF4F-1DB88046D3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78313" y="10156825"/>
            <a:ext cx="3279775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lnSpc>
                <a:spcPct val="95000"/>
              </a:lnSpc>
            </a:pPr>
            <a:fld id="{77AEAB9B-C51C-4C5B-A704-06F2F8F4A8CA}" type="slidenum">
              <a:rPr lang="en-US" altLang="en-US" sz="1400">
                <a:latin typeface="Times New Roman" panose="02020603050405020304" pitchFamily="18" charset="0"/>
              </a:rPr>
              <a:pPr algn="r">
                <a:lnSpc>
                  <a:spcPct val="95000"/>
                </a:lnSpc>
              </a:pPr>
              <a:t>104</a:t>
            </a:fld>
            <a:endParaRPr lang="en-US" altLang="en-US" sz="1400" dirty="0">
              <a:latin typeface="Times New Roman" panose="02020603050405020304" pitchFamily="18" charset="0"/>
            </a:endParaRPr>
          </a:p>
        </p:txBody>
      </p:sp>
      <p:sp>
        <p:nvSpPr>
          <p:cNvPr id="276482" name="Rectangle 2">
            <a:extLst>
              <a:ext uri="{FF2B5EF4-FFF2-40B4-BE49-F238E27FC236}">
                <a16:creationId xmlns:a16="http://schemas.microsoft.com/office/drawing/2014/main" id="{76EB033F-45E5-4016-8C4F-FA9C9F8D2CBE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3525" cy="40068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76483" name="Rectangle 3">
            <a:extLst>
              <a:ext uri="{FF2B5EF4-FFF2-40B4-BE49-F238E27FC236}">
                <a16:creationId xmlns:a16="http://schemas.microsoft.com/office/drawing/2014/main" id="{3DA06F83-FE38-477E-87B1-FB5F6A8F8705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600" cap="flat">
                <a:solidFill>
                  <a:srgbClr val="00956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464444594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>
            <a:extLst>
              <a:ext uri="{FF2B5EF4-FFF2-40B4-BE49-F238E27FC236}">
                <a16:creationId xmlns:a16="http://schemas.microsoft.com/office/drawing/2014/main" id="{D9A8124E-6583-47E0-872A-8A0DB5627F13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49445FC-39E7-4E1D-8588-043531F3A980}" type="slidenum">
              <a:rPr lang="en-US" altLang="en-US"/>
              <a:pPr/>
              <a:t>105</a:t>
            </a:fld>
            <a:endParaRPr lang="en-US" altLang="en-US" dirty="0"/>
          </a:p>
        </p:txBody>
      </p:sp>
      <p:sp>
        <p:nvSpPr>
          <p:cNvPr id="277505" name="Text Box 1">
            <a:extLst>
              <a:ext uri="{FF2B5EF4-FFF2-40B4-BE49-F238E27FC236}">
                <a16:creationId xmlns:a16="http://schemas.microsoft.com/office/drawing/2014/main" id="{0B275F78-A7E1-4D75-8269-D5C8BDC998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78313" y="10156825"/>
            <a:ext cx="3279775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lnSpc>
                <a:spcPct val="95000"/>
              </a:lnSpc>
            </a:pPr>
            <a:fld id="{81280706-4E1B-4ABF-A443-8C52D74CAAF7}" type="slidenum">
              <a:rPr lang="en-US" altLang="en-US" sz="1400">
                <a:latin typeface="Times New Roman" panose="02020603050405020304" pitchFamily="18" charset="0"/>
              </a:rPr>
              <a:pPr algn="r">
                <a:lnSpc>
                  <a:spcPct val="95000"/>
                </a:lnSpc>
              </a:pPr>
              <a:t>105</a:t>
            </a:fld>
            <a:endParaRPr lang="en-US" altLang="en-US" sz="1400" dirty="0">
              <a:latin typeface="Times New Roman" panose="02020603050405020304" pitchFamily="18" charset="0"/>
            </a:endParaRPr>
          </a:p>
        </p:txBody>
      </p:sp>
      <p:sp>
        <p:nvSpPr>
          <p:cNvPr id="277506" name="Rectangle 2">
            <a:extLst>
              <a:ext uri="{FF2B5EF4-FFF2-40B4-BE49-F238E27FC236}">
                <a16:creationId xmlns:a16="http://schemas.microsoft.com/office/drawing/2014/main" id="{58CF0DF1-2469-4D1A-8BE0-6EB6EC5AFCBE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3525" cy="40068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77507" name="Rectangle 3">
            <a:extLst>
              <a:ext uri="{FF2B5EF4-FFF2-40B4-BE49-F238E27FC236}">
                <a16:creationId xmlns:a16="http://schemas.microsoft.com/office/drawing/2014/main" id="{6EDC7FF0-A34D-4D6F-8479-0E93F4633B38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600" cap="flat">
                <a:solidFill>
                  <a:srgbClr val="00956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367112947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>
            <a:extLst>
              <a:ext uri="{FF2B5EF4-FFF2-40B4-BE49-F238E27FC236}">
                <a16:creationId xmlns:a16="http://schemas.microsoft.com/office/drawing/2014/main" id="{93BFBF08-A51C-4C39-9AFF-CDE7BC66B62D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89D02D4-A7ED-4D0B-9A1C-5C66D0409D5A}" type="slidenum">
              <a:rPr lang="en-US" altLang="en-US"/>
              <a:pPr/>
              <a:t>106</a:t>
            </a:fld>
            <a:endParaRPr lang="en-US" altLang="en-US" dirty="0"/>
          </a:p>
        </p:txBody>
      </p:sp>
      <p:sp>
        <p:nvSpPr>
          <p:cNvPr id="278529" name="Text Box 1">
            <a:extLst>
              <a:ext uri="{FF2B5EF4-FFF2-40B4-BE49-F238E27FC236}">
                <a16:creationId xmlns:a16="http://schemas.microsoft.com/office/drawing/2014/main" id="{EA19BF0E-18C8-4B0E-AEFD-2550A50BB6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78313" y="10156825"/>
            <a:ext cx="3279775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lnSpc>
                <a:spcPct val="95000"/>
              </a:lnSpc>
            </a:pPr>
            <a:fld id="{D7A68658-A2C8-4604-88A2-D042B476D592}" type="slidenum">
              <a:rPr lang="en-US" altLang="en-US" sz="1400">
                <a:latin typeface="Times New Roman" panose="02020603050405020304" pitchFamily="18" charset="0"/>
              </a:rPr>
              <a:pPr algn="r">
                <a:lnSpc>
                  <a:spcPct val="95000"/>
                </a:lnSpc>
              </a:pPr>
              <a:t>106</a:t>
            </a:fld>
            <a:endParaRPr lang="en-US" altLang="en-US" sz="1400" dirty="0">
              <a:latin typeface="Times New Roman" panose="02020603050405020304" pitchFamily="18" charset="0"/>
            </a:endParaRPr>
          </a:p>
        </p:txBody>
      </p:sp>
      <p:sp>
        <p:nvSpPr>
          <p:cNvPr id="278530" name="Rectangle 2">
            <a:extLst>
              <a:ext uri="{FF2B5EF4-FFF2-40B4-BE49-F238E27FC236}">
                <a16:creationId xmlns:a16="http://schemas.microsoft.com/office/drawing/2014/main" id="{5D53D705-E583-4CF8-BB10-DC914F156D2E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3525" cy="40068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78531" name="Rectangle 3">
            <a:extLst>
              <a:ext uri="{FF2B5EF4-FFF2-40B4-BE49-F238E27FC236}">
                <a16:creationId xmlns:a16="http://schemas.microsoft.com/office/drawing/2014/main" id="{D610776A-BF78-4EFE-A6AB-8DE671D398C5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600" cap="flat">
                <a:solidFill>
                  <a:srgbClr val="00956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326174320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AB11334B-4E66-47FF-8448-6EB930B3159F}" type="slidenum">
              <a:rPr lang="en-US" altLang="en-US"/>
              <a:pPr/>
              <a:t>107</a:t>
            </a:fld>
            <a:endParaRPr lang="en-US" altLang="en-US" dirty="0"/>
          </a:p>
        </p:txBody>
      </p:sp>
      <p:sp>
        <p:nvSpPr>
          <p:cNvPr id="285697" name="Text Box 1"/>
          <p:cNvSpPr txBox="1">
            <a:spLocks noChangeArrowheads="1"/>
          </p:cNvSpPr>
          <p:nvPr/>
        </p:nvSpPr>
        <p:spPr bwMode="auto">
          <a:xfrm>
            <a:off x="4278313" y="10156825"/>
            <a:ext cx="3279775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lnSpc>
                <a:spcPct val="95000"/>
              </a:lnSpc>
            </a:pPr>
            <a:fld id="{7FCF0940-DAD1-442A-8C07-172186996C6F}" type="slidenum">
              <a:rPr lang="en-US" altLang="en-US" sz="1400">
                <a:latin typeface="Times New Roman" panose="02020603050405020304" pitchFamily="18" charset="0"/>
              </a:rPr>
              <a:pPr algn="r">
                <a:lnSpc>
                  <a:spcPct val="95000"/>
                </a:lnSpc>
              </a:pPr>
              <a:t>107</a:t>
            </a:fld>
            <a:endParaRPr lang="en-US" altLang="en-US" sz="1400" dirty="0">
              <a:latin typeface="Times New Roman" panose="02020603050405020304" pitchFamily="18" charset="0"/>
            </a:endParaRPr>
          </a:p>
        </p:txBody>
      </p:sp>
      <p:sp>
        <p:nvSpPr>
          <p:cNvPr id="285698" name="Rectangle 2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3525" cy="40068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85699" name="Rectangle 3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600" cap="flat">
                <a:solidFill>
                  <a:srgbClr val="00956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0972855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wrap="square" lIns="0" tIns="0" rIns="0" bIns="0" anchor="b" anchorCtr="0">
            <a:noAutofit/>
          </a:bodyPr>
          <a:lstStyle/>
          <a:p>
            <a:pPr lvl="0"/>
            <a:fld id="{BEB1CC45-C042-4258-8A04-B47284DE871D}" type="slidenum">
              <a:t>9</a:t>
            </a:fld>
            <a:endParaRPr lang="en-US" dirty="0"/>
          </a:p>
        </p:txBody>
      </p:sp>
      <p:sp>
        <p:nvSpPr>
          <p:cNvPr id="2" name="Rectangle 6"/>
          <p:cNvSpPr txBox="1"/>
          <p:nvPr/>
        </p:nvSpPr>
        <p:spPr>
          <a:xfrm>
            <a:off x="4278240" y="10156680"/>
            <a:ext cx="3279600" cy="53352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rtl="0" hangingPunc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723959" algn="l"/>
                <a:tab pos="1447919" algn="l"/>
                <a:tab pos="2171520" algn="l"/>
                <a:tab pos="2895479" algn="l"/>
              </a:tabLst>
            </a:pPr>
            <a:fld id="{E3AAB24B-8870-4330-BA61-5FC718628A4F}" type="slidenum">
              <a:t>9</a:t>
            </a:fld>
            <a:endParaRPr lang="en-US" sz="1400" b="0" i="0" u="none" strike="noStrike" kern="1200" spc="0" baseline="0" dirty="0">
              <a:ln>
                <a:noFill/>
              </a:ln>
              <a:solidFill>
                <a:srgbClr val="000000"/>
              </a:solidFill>
              <a:latin typeface="Times New Roman" pitchFamily="18"/>
              <a:ea typeface="Microsoft YaHei" pitchFamily="2"/>
              <a:cs typeface="Arial Unicode MS" pitchFamily="34"/>
            </a:endParaRPr>
          </a:p>
        </p:txBody>
      </p:sp>
      <p:sp>
        <p:nvSpPr>
          <p:cNvPr id="3" name="Rectangl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00CC99"/>
          </a:solidFill>
          <a:ln w="12600" cap="flat">
            <a:solidFill>
              <a:srgbClr val="00956F"/>
            </a:solidFill>
            <a:prstDash val="solid"/>
            <a:miter/>
          </a:ln>
        </p:spPr>
      </p:sp>
      <p:sp>
        <p:nvSpPr>
          <p:cNvPr id="4" name="Rectangle 2"/>
          <p:cNvSpPr txBox="1">
            <a:spLocks noGrp="1"/>
          </p:cNvSpPr>
          <p:nvPr>
            <p:ph type="body" sz="quarter" idx="1"/>
          </p:nvPr>
        </p:nvSpPr>
        <p:spPr>
          <a:xfrm>
            <a:off x="755639" y="5078520"/>
            <a:ext cx="6048360" cy="4811760"/>
          </a:xfrm>
        </p:spPr>
        <p:txBody>
          <a:bodyPr wrap="none" anchor="ctr"/>
          <a:lstStyle/>
          <a:p>
            <a:endParaRPr lang="en-AU" dirty="0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>
            <a:extLst>
              <a:ext uri="{FF2B5EF4-FFF2-40B4-BE49-F238E27FC236}">
                <a16:creationId xmlns:a16="http://schemas.microsoft.com/office/drawing/2014/main" id="{C65B289C-17EE-4FB6-BC9E-FE0D8FB3DA92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4E1C20D-B5C7-4114-827F-C5D2F44A63E8}" type="slidenum">
              <a:rPr lang="en-US" altLang="en-US"/>
              <a:pPr/>
              <a:t>108</a:t>
            </a:fld>
            <a:endParaRPr lang="en-US" altLang="en-US" dirty="0"/>
          </a:p>
        </p:txBody>
      </p:sp>
      <p:sp>
        <p:nvSpPr>
          <p:cNvPr id="279553" name="Text Box 1">
            <a:extLst>
              <a:ext uri="{FF2B5EF4-FFF2-40B4-BE49-F238E27FC236}">
                <a16:creationId xmlns:a16="http://schemas.microsoft.com/office/drawing/2014/main" id="{A9A1EF4A-174C-4DEC-9169-F3B507E2ED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78313" y="10156825"/>
            <a:ext cx="3279775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lnSpc>
                <a:spcPct val="95000"/>
              </a:lnSpc>
            </a:pPr>
            <a:fld id="{A17D05F9-6DBD-4DAB-86DF-E88B20527335}" type="slidenum">
              <a:rPr lang="en-US" altLang="en-US" sz="1400">
                <a:latin typeface="Times New Roman" panose="02020603050405020304" pitchFamily="18" charset="0"/>
              </a:rPr>
              <a:pPr algn="r">
                <a:lnSpc>
                  <a:spcPct val="95000"/>
                </a:lnSpc>
              </a:pPr>
              <a:t>108</a:t>
            </a:fld>
            <a:endParaRPr lang="en-US" altLang="en-US" sz="1400" dirty="0">
              <a:latin typeface="Times New Roman" panose="02020603050405020304" pitchFamily="18" charset="0"/>
            </a:endParaRPr>
          </a:p>
        </p:txBody>
      </p:sp>
      <p:sp>
        <p:nvSpPr>
          <p:cNvPr id="279554" name="Rectangle 2">
            <a:extLst>
              <a:ext uri="{FF2B5EF4-FFF2-40B4-BE49-F238E27FC236}">
                <a16:creationId xmlns:a16="http://schemas.microsoft.com/office/drawing/2014/main" id="{463A1BAA-9B28-4A2C-AE0B-3FE2584AF606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3525" cy="40068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79555" name="Rectangle 3">
            <a:extLst>
              <a:ext uri="{FF2B5EF4-FFF2-40B4-BE49-F238E27FC236}">
                <a16:creationId xmlns:a16="http://schemas.microsoft.com/office/drawing/2014/main" id="{5E488A48-FF35-41FA-BF1E-7710D7A4FCB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600" cap="flat">
                <a:solidFill>
                  <a:srgbClr val="00956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345940307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>
            <a:extLst>
              <a:ext uri="{FF2B5EF4-FFF2-40B4-BE49-F238E27FC236}">
                <a16:creationId xmlns:a16="http://schemas.microsoft.com/office/drawing/2014/main" id="{571BDDA9-C4D1-433C-A656-B5B0B1059820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AB582F5-6A9E-45F6-80CB-D7A1E814C9FE}" type="slidenum">
              <a:rPr lang="en-US" altLang="en-US"/>
              <a:pPr/>
              <a:t>109</a:t>
            </a:fld>
            <a:endParaRPr lang="en-US" altLang="en-US" dirty="0"/>
          </a:p>
        </p:txBody>
      </p:sp>
      <p:sp>
        <p:nvSpPr>
          <p:cNvPr id="280577" name="Rectangle 1">
            <a:extLst>
              <a:ext uri="{FF2B5EF4-FFF2-40B4-BE49-F238E27FC236}">
                <a16:creationId xmlns:a16="http://schemas.microsoft.com/office/drawing/2014/main" id="{689CCE5C-A1CA-4876-BF66-BF10DBC64FED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3525" cy="40068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80578" name="Rectangle 2">
            <a:extLst>
              <a:ext uri="{FF2B5EF4-FFF2-40B4-BE49-F238E27FC236}">
                <a16:creationId xmlns:a16="http://schemas.microsoft.com/office/drawing/2014/main" id="{25FC75B6-4073-44BE-9EA3-6EEA5576E36C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600" cap="flat">
                <a:solidFill>
                  <a:srgbClr val="00956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825370439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>
            <a:extLst>
              <a:ext uri="{FF2B5EF4-FFF2-40B4-BE49-F238E27FC236}">
                <a16:creationId xmlns:a16="http://schemas.microsoft.com/office/drawing/2014/main" id="{8971156F-EDB0-449D-B35C-C6695E13FC26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A3B4D7F0-8D46-4A1C-B45C-06261570CEA6}" type="slidenum">
              <a:rPr lang="en-US" altLang="en-US"/>
              <a:pPr/>
              <a:t>110</a:t>
            </a:fld>
            <a:endParaRPr lang="en-US" altLang="en-US" dirty="0"/>
          </a:p>
        </p:txBody>
      </p:sp>
      <p:sp>
        <p:nvSpPr>
          <p:cNvPr id="281601" name="Text Box 1">
            <a:extLst>
              <a:ext uri="{FF2B5EF4-FFF2-40B4-BE49-F238E27FC236}">
                <a16:creationId xmlns:a16="http://schemas.microsoft.com/office/drawing/2014/main" id="{EF8543B7-6018-4E18-A3E1-A12F58FC41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78313" y="10156825"/>
            <a:ext cx="3279775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lnSpc>
                <a:spcPct val="95000"/>
              </a:lnSpc>
            </a:pPr>
            <a:fld id="{51D6CA9C-7EAC-4B08-B41C-8674DF457496}" type="slidenum">
              <a:rPr lang="en-US" altLang="en-US" sz="1400">
                <a:latin typeface="Times New Roman" panose="02020603050405020304" pitchFamily="18" charset="0"/>
              </a:rPr>
              <a:pPr algn="r">
                <a:lnSpc>
                  <a:spcPct val="95000"/>
                </a:lnSpc>
              </a:pPr>
              <a:t>110</a:t>
            </a:fld>
            <a:endParaRPr lang="en-US" altLang="en-US" sz="1400" dirty="0">
              <a:latin typeface="Times New Roman" panose="02020603050405020304" pitchFamily="18" charset="0"/>
            </a:endParaRPr>
          </a:p>
        </p:txBody>
      </p:sp>
      <p:sp>
        <p:nvSpPr>
          <p:cNvPr id="281602" name="Rectangle 2">
            <a:extLst>
              <a:ext uri="{FF2B5EF4-FFF2-40B4-BE49-F238E27FC236}">
                <a16:creationId xmlns:a16="http://schemas.microsoft.com/office/drawing/2014/main" id="{A66B5493-9F7A-4821-83B2-1D00FA8F4DA3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3525" cy="40068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81603" name="Rectangle 3">
            <a:extLst>
              <a:ext uri="{FF2B5EF4-FFF2-40B4-BE49-F238E27FC236}">
                <a16:creationId xmlns:a16="http://schemas.microsoft.com/office/drawing/2014/main" id="{D4881A3D-DFFC-46A9-A835-6E6233C3D60B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600" cap="flat">
                <a:solidFill>
                  <a:srgbClr val="00956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3913948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>
            <a:extLst>
              <a:ext uri="{FF2B5EF4-FFF2-40B4-BE49-F238E27FC236}">
                <a16:creationId xmlns:a16="http://schemas.microsoft.com/office/drawing/2014/main" id="{479A2840-1683-45C8-945E-537132A5A3A8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D5092C85-4784-4AFC-9B91-DE36FD981118}" type="slidenum">
              <a:rPr lang="en-US" altLang="en-US"/>
              <a:pPr/>
              <a:t>111</a:t>
            </a:fld>
            <a:endParaRPr lang="en-US" altLang="en-US" dirty="0"/>
          </a:p>
        </p:txBody>
      </p:sp>
      <p:sp>
        <p:nvSpPr>
          <p:cNvPr id="282625" name="Text Box 1">
            <a:extLst>
              <a:ext uri="{FF2B5EF4-FFF2-40B4-BE49-F238E27FC236}">
                <a16:creationId xmlns:a16="http://schemas.microsoft.com/office/drawing/2014/main" id="{D0B239E1-BB89-4D7D-802B-DC48811895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78313" y="10156825"/>
            <a:ext cx="3279775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lnSpc>
                <a:spcPct val="95000"/>
              </a:lnSpc>
            </a:pPr>
            <a:fld id="{60B29414-433F-4447-8C3B-C9431A3CF041}" type="slidenum">
              <a:rPr lang="en-US" altLang="en-US" sz="1400">
                <a:latin typeface="Times New Roman" panose="02020603050405020304" pitchFamily="18" charset="0"/>
              </a:rPr>
              <a:pPr algn="r">
                <a:lnSpc>
                  <a:spcPct val="95000"/>
                </a:lnSpc>
              </a:pPr>
              <a:t>111</a:t>
            </a:fld>
            <a:endParaRPr lang="en-US" altLang="en-US" sz="1400" dirty="0">
              <a:latin typeface="Times New Roman" panose="02020603050405020304" pitchFamily="18" charset="0"/>
            </a:endParaRPr>
          </a:p>
        </p:txBody>
      </p:sp>
      <p:sp>
        <p:nvSpPr>
          <p:cNvPr id="282626" name="Rectangle 2">
            <a:extLst>
              <a:ext uri="{FF2B5EF4-FFF2-40B4-BE49-F238E27FC236}">
                <a16:creationId xmlns:a16="http://schemas.microsoft.com/office/drawing/2014/main" id="{91DAE09A-110D-4B35-9BDA-B53C70751414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3525" cy="40068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82627" name="Rectangle 3">
            <a:extLst>
              <a:ext uri="{FF2B5EF4-FFF2-40B4-BE49-F238E27FC236}">
                <a16:creationId xmlns:a16="http://schemas.microsoft.com/office/drawing/2014/main" id="{74E382E1-7706-4032-89FE-1B7AA2252426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600" cap="flat">
                <a:solidFill>
                  <a:srgbClr val="00956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69932502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>
            <a:extLst>
              <a:ext uri="{FF2B5EF4-FFF2-40B4-BE49-F238E27FC236}">
                <a16:creationId xmlns:a16="http://schemas.microsoft.com/office/drawing/2014/main" id="{479A2840-1683-45C8-945E-537132A5A3A8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D5092C85-4784-4AFC-9B91-DE36FD981118}" type="slidenum">
              <a:rPr lang="en-US" altLang="en-US"/>
              <a:pPr/>
              <a:t>112</a:t>
            </a:fld>
            <a:endParaRPr lang="en-US" altLang="en-US" dirty="0"/>
          </a:p>
        </p:txBody>
      </p:sp>
      <p:sp>
        <p:nvSpPr>
          <p:cNvPr id="282625" name="Text Box 1">
            <a:extLst>
              <a:ext uri="{FF2B5EF4-FFF2-40B4-BE49-F238E27FC236}">
                <a16:creationId xmlns:a16="http://schemas.microsoft.com/office/drawing/2014/main" id="{D0B239E1-BB89-4D7D-802B-DC48811895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78313" y="10156825"/>
            <a:ext cx="3279775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lnSpc>
                <a:spcPct val="95000"/>
              </a:lnSpc>
            </a:pPr>
            <a:fld id="{60B29414-433F-4447-8C3B-C9431A3CF041}" type="slidenum">
              <a:rPr lang="en-US" altLang="en-US" sz="1400">
                <a:latin typeface="Times New Roman" panose="02020603050405020304" pitchFamily="18" charset="0"/>
              </a:rPr>
              <a:pPr algn="r">
                <a:lnSpc>
                  <a:spcPct val="95000"/>
                </a:lnSpc>
              </a:pPr>
              <a:t>112</a:t>
            </a:fld>
            <a:endParaRPr lang="en-US" altLang="en-US" sz="1400" dirty="0">
              <a:latin typeface="Times New Roman" panose="02020603050405020304" pitchFamily="18" charset="0"/>
            </a:endParaRPr>
          </a:p>
        </p:txBody>
      </p:sp>
      <p:sp>
        <p:nvSpPr>
          <p:cNvPr id="282626" name="Rectangle 2">
            <a:extLst>
              <a:ext uri="{FF2B5EF4-FFF2-40B4-BE49-F238E27FC236}">
                <a16:creationId xmlns:a16="http://schemas.microsoft.com/office/drawing/2014/main" id="{91DAE09A-110D-4B35-9BDA-B53C70751414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3525" cy="40068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82627" name="Rectangle 3">
            <a:extLst>
              <a:ext uri="{FF2B5EF4-FFF2-40B4-BE49-F238E27FC236}">
                <a16:creationId xmlns:a16="http://schemas.microsoft.com/office/drawing/2014/main" id="{74E382E1-7706-4032-89FE-1B7AA2252426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600" cap="flat">
                <a:solidFill>
                  <a:srgbClr val="00956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55145147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>
            <a:extLst>
              <a:ext uri="{FF2B5EF4-FFF2-40B4-BE49-F238E27FC236}">
                <a16:creationId xmlns:a16="http://schemas.microsoft.com/office/drawing/2014/main" id="{14E1B3A0-BA88-4EB9-B865-21627EA79029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176ECC7-6995-4A12-B5BD-65A30F001067}" type="slidenum">
              <a:rPr lang="en-US" altLang="en-US"/>
              <a:pPr/>
              <a:t>113</a:t>
            </a:fld>
            <a:endParaRPr lang="en-US" altLang="en-US" dirty="0"/>
          </a:p>
        </p:txBody>
      </p:sp>
      <p:sp>
        <p:nvSpPr>
          <p:cNvPr id="283649" name="Text Box 1">
            <a:extLst>
              <a:ext uri="{FF2B5EF4-FFF2-40B4-BE49-F238E27FC236}">
                <a16:creationId xmlns:a16="http://schemas.microsoft.com/office/drawing/2014/main" id="{CC45076C-09D4-4E5B-8CC5-226A983375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78313" y="10156825"/>
            <a:ext cx="3279775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lnSpc>
                <a:spcPct val="95000"/>
              </a:lnSpc>
            </a:pPr>
            <a:fld id="{89889068-CE08-4836-A3DA-8150BD71DFE4}" type="slidenum">
              <a:rPr lang="en-US" altLang="en-US" sz="1400">
                <a:latin typeface="Times New Roman" panose="02020603050405020304" pitchFamily="18" charset="0"/>
              </a:rPr>
              <a:pPr algn="r">
                <a:lnSpc>
                  <a:spcPct val="95000"/>
                </a:lnSpc>
              </a:pPr>
              <a:t>113</a:t>
            </a:fld>
            <a:endParaRPr lang="en-US" altLang="en-US" sz="1400" dirty="0">
              <a:latin typeface="Times New Roman" panose="02020603050405020304" pitchFamily="18" charset="0"/>
            </a:endParaRPr>
          </a:p>
        </p:txBody>
      </p:sp>
      <p:sp>
        <p:nvSpPr>
          <p:cNvPr id="283650" name="Rectangle 2">
            <a:extLst>
              <a:ext uri="{FF2B5EF4-FFF2-40B4-BE49-F238E27FC236}">
                <a16:creationId xmlns:a16="http://schemas.microsoft.com/office/drawing/2014/main" id="{0746D729-8F76-42FD-A44B-F7DB801846DC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3525" cy="40068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83651" name="Rectangle 3">
            <a:extLst>
              <a:ext uri="{FF2B5EF4-FFF2-40B4-BE49-F238E27FC236}">
                <a16:creationId xmlns:a16="http://schemas.microsoft.com/office/drawing/2014/main" id="{1D973B18-B024-44D2-954C-1949E36C07B0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600" cap="flat">
                <a:solidFill>
                  <a:srgbClr val="00956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377959357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4FED7E9E-91F3-4541-BE13-AEB1F7C7F271}" type="slidenum">
              <a:rPr lang="en-US" altLang="en-US"/>
              <a:pPr/>
              <a:t>114</a:t>
            </a:fld>
            <a:endParaRPr lang="en-US" altLang="en-US" dirty="0"/>
          </a:p>
        </p:txBody>
      </p:sp>
      <p:sp>
        <p:nvSpPr>
          <p:cNvPr id="235521" name="Text Box 1"/>
          <p:cNvSpPr txBox="1">
            <a:spLocks noChangeArrowheads="1"/>
          </p:cNvSpPr>
          <p:nvPr/>
        </p:nvSpPr>
        <p:spPr bwMode="auto">
          <a:xfrm>
            <a:off x="4278313" y="10156825"/>
            <a:ext cx="3279775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lnSpc>
                <a:spcPct val="95000"/>
              </a:lnSpc>
            </a:pPr>
            <a:fld id="{A1F0E694-43BC-4997-8B97-927685DD5FAC}" type="slidenum">
              <a:rPr lang="en-US" altLang="en-US" sz="1400">
                <a:latin typeface="Times New Roman" panose="02020603050405020304" pitchFamily="18" charset="0"/>
              </a:rPr>
              <a:pPr algn="r">
                <a:lnSpc>
                  <a:spcPct val="95000"/>
                </a:lnSpc>
              </a:pPr>
              <a:t>114</a:t>
            </a:fld>
            <a:endParaRPr lang="en-US" altLang="en-US" sz="1400" dirty="0">
              <a:latin typeface="Times New Roman" panose="02020603050405020304" pitchFamily="18" charset="0"/>
            </a:endParaRPr>
          </a:p>
        </p:txBody>
      </p:sp>
      <p:sp>
        <p:nvSpPr>
          <p:cNvPr id="235522" name="Rectangle 2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3525" cy="40068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35523" name="Rectangle 3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600" cap="flat">
                <a:solidFill>
                  <a:srgbClr val="00956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460146335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AB11334B-4E66-47FF-8448-6EB930B3159F}" type="slidenum">
              <a:rPr lang="en-US" altLang="en-US"/>
              <a:pPr/>
              <a:t>124</a:t>
            </a:fld>
            <a:endParaRPr lang="en-US" altLang="en-US" dirty="0"/>
          </a:p>
        </p:txBody>
      </p:sp>
      <p:sp>
        <p:nvSpPr>
          <p:cNvPr id="285697" name="Text Box 1"/>
          <p:cNvSpPr txBox="1">
            <a:spLocks noChangeArrowheads="1"/>
          </p:cNvSpPr>
          <p:nvPr/>
        </p:nvSpPr>
        <p:spPr bwMode="auto">
          <a:xfrm>
            <a:off x="4278313" y="10156825"/>
            <a:ext cx="3279775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lnSpc>
                <a:spcPct val="95000"/>
              </a:lnSpc>
            </a:pPr>
            <a:fld id="{7FCF0940-DAD1-442A-8C07-172186996C6F}" type="slidenum">
              <a:rPr lang="en-US" altLang="en-US" sz="1400">
                <a:latin typeface="Times New Roman" panose="02020603050405020304" pitchFamily="18" charset="0"/>
              </a:rPr>
              <a:pPr algn="r">
                <a:lnSpc>
                  <a:spcPct val="95000"/>
                </a:lnSpc>
              </a:pPr>
              <a:t>124</a:t>
            </a:fld>
            <a:endParaRPr lang="en-US" altLang="en-US" sz="1400" dirty="0">
              <a:latin typeface="Times New Roman" panose="02020603050405020304" pitchFamily="18" charset="0"/>
            </a:endParaRPr>
          </a:p>
        </p:txBody>
      </p:sp>
      <p:sp>
        <p:nvSpPr>
          <p:cNvPr id="285698" name="Rectangle 2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3525" cy="40068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85699" name="Rectangle 3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600" cap="flat">
                <a:solidFill>
                  <a:srgbClr val="00956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006064540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AB11334B-4E66-47FF-8448-6EB930B3159F}" type="slidenum">
              <a:rPr lang="en-US" altLang="en-US"/>
              <a:pPr/>
              <a:t>125</a:t>
            </a:fld>
            <a:endParaRPr lang="en-US" altLang="en-US" dirty="0"/>
          </a:p>
        </p:txBody>
      </p:sp>
      <p:sp>
        <p:nvSpPr>
          <p:cNvPr id="285697" name="Text Box 1"/>
          <p:cNvSpPr txBox="1">
            <a:spLocks noChangeArrowheads="1"/>
          </p:cNvSpPr>
          <p:nvPr/>
        </p:nvSpPr>
        <p:spPr bwMode="auto">
          <a:xfrm>
            <a:off x="4278313" y="10156825"/>
            <a:ext cx="3279775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lnSpc>
                <a:spcPct val="95000"/>
              </a:lnSpc>
            </a:pPr>
            <a:fld id="{7FCF0940-DAD1-442A-8C07-172186996C6F}" type="slidenum">
              <a:rPr lang="en-US" altLang="en-US" sz="1400">
                <a:latin typeface="Times New Roman" panose="02020603050405020304" pitchFamily="18" charset="0"/>
              </a:rPr>
              <a:pPr algn="r">
                <a:lnSpc>
                  <a:spcPct val="95000"/>
                </a:lnSpc>
              </a:pPr>
              <a:t>125</a:t>
            </a:fld>
            <a:endParaRPr lang="en-US" altLang="en-US" sz="1400" dirty="0">
              <a:latin typeface="Times New Roman" panose="02020603050405020304" pitchFamily="18" charset="0"/>
            </a:endParaRPr>
          </a:p>
        </p:txBody>
      </p:sp>
      <p:sp>
        <p:nvSpPr>
          <p:cNvPr id="285698" name="Rectangle 2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3525" cy="40068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85699" name="Rectangle 3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600" cap="flat">
                <a:solidFill>
                  <a:srgbClr val="00956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143050087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4FED7E9E-91F3-4541-BE13-AEB1F7C7F271}" type="slidenum">
              <a:rPr lang="en-US" altLang="en-US"/>
              <a:pPr/>
              <a:t>126</a:t>
            </a:fld>
            <a:endParaRPr lang="en-US" altLang="en-US" dirty="0"/>
          </a:p>
        </p:txBody>
      </p:sp>
      <p:sp>
        <p:nvSpPr>
          <p:cNvPr id="235521" name="Text Box 1"/>
          <p:cNvSpPr txBox="1">
            <a:spLocks noChangeArrowheads="1"/>
          </p:cNvSpPr>
          <p:nvPr/>
        </p:nvSpPr>
        <p:spPr bwMode="auto">
          <a:xfrm>
            <a:off x="4278313" y="10156825"/>
            <a:ext cx="3279775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lnSpc>
                <a:spcPct val="95000"/>
              </a:lnSpc>
            </a:pPr>
            <a:fld id="{A1F0E694-43BC-4997-8B97-927685DD5FAC}" type="slidenum">
              <a:rPr lang="en-US" altLang="en-US" sz="1400">
                <a:latin typeface="Times New Roman" panose="02020603050405020304" pitchFamily="18" charset="0"/>
              </a:rPr>
              <a:pPr algn="r">
                <a:lnSpc>
                  <a:spcPct val="95000"/>
                </a:lnSpc>
              </a:pPr>
              <a:t>126</a:t>
            </a:fld>
            <a:endParaRPr lang="en-US" altLang="en-US" sz="1400" dirty="0">
              <a:latin typeface="Times New Roman" panose="02020603050405020304" pitchFamily="18" charset="0"/>
            </a:endParaRPr>
          </a:p>
        </p:txBody>
      </p:sp>
      <p:sp>
        <p:nvSpPr>
          <p:cNvPr id="235522" name="Rectangle 2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3525" cy="40068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35523" name="Rectangle 3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600" cap="flat">
                <a:solidFill>
                  <a:srgbClr val="00956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9765590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ctrTitle"/>
          </p:nvPr>
        </p:nvSpPr>
        <p:spPr>
          <a:xfrm>
            <a:off x="1260360" y="1236599"/>
            <a:ext cx="7559640" cy="2631960"/>
          </a:xfrm>
        </p:spPr>
        <p:txBody>
          <a:bodyPr anchor="b"/>
          <a:lstStyle>
            <a:lvl1pPr>
              <a:defRPr lang="en-US" sz="600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 txBox="1">
            <a:spLocks noGrp="1"/>
          </p:cNvSpPr>
          <p:nvPr>
            <p:ph type="subTitle" idx="1"/>
          </p:nvPr>
        </p:nvSpPr>
        <p:spPr>
          <a:xfrm>
            <a:off x="1260360" y="3970440"/>
            <a:ext cx="7559640" cy="1825560"/>
          </a:xfrm>
        </p:spPr>
        <p:txBody>
          <a:bodyPr anchorCtr="1"/>
          <a:lstStyle>
            <a:lvl1pPr marL="0" indent="0" algn="ctr">
              <a:defRPr lang="en-US" sz="2400"/>
            </a:lvl1pPr>
          </a:lstStyle>
          <a:p>
            <a:pPr lvl="0"/>
            <a:r>
              <a:rPr lang="en-US"/>
              <a:t>Click to edit Master subtitle style</a:t>
            </a:r>
          </a:p>
        </p:txBody>
      </p:sp>
      <p:sp>
        <p:nvSpPr>
          <p:cNvPr id="4" name="Rectangle 3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AU" dirty="0"/>
          </a:p>
        </p:txBody>
      </p:sp>
      <p:sp>
        <p:nvSpPr>
          <p:cNvPr id="5" name="Rectangle 4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AU" dirty="0"/>
          </a:p>
        </p:txBody>
      </p:sp>
      <p:sp>
        <p:nvSpPr>
          <p:cNvPr id="6" name="Rectangle 5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5AE5B3AD-557F-4552-AE21-0A4A158E6A97}" type="slidenum"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7770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lang="en-US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 txBox="1"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 lang="en-US"/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AU" dirty="0"/>
          </a:p>
        </p:txBody>
      </p:sp>
      <p:sp>
        <p:nvSpPr>
          <p:cNvPr id="5" name="Rectangle 4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AU" dirty="0"/>
          </a:p>
        </p:txBody>
      </p:sp>
      <p:sp>
        <p:nvSpPr>
          <p:cNvPr id="6" name="Rectangle 5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FDD1B27-0791-4B7B-BDBD-5F750E539D8C}" type="slidenum"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23305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 txBox="1">
            <a:spLocks noGrp="1"/>
          </p:cNvSpPr>
          <p:nvPr>
            <p:ph type="title" orient="vert"/>
          </p:nvPr>
        </p:nvSpPr>
        <p:spPr>
          <a:xfrm>
            <a:off x="7305840" y="301680"/>
            <a:ext cx="2266920" cy="6454800"/>
          </a:xfrm>
        </p:spPr>
        <p:txBody>
          <a:bodyPr vert="eaVert"/>
          <a:lstStyle>
            <a:lvl1pPr>
              <a:defRPr lang="en-US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 txBox="1">
            <a:spLocks noGrp="1"/>
          </p:cNvSpPr>
          <p:nvPr>
            <p:ph type="body" orient="vert" idx="1"/>
          </p:nvPr>
        </p:nvSpPr>
        <p:spPr>
          <a:xfrm>
            <a:off x="503280" y="301680"/>
            <a:ext cx="6649919" cy="6454800"/>
          </a:xfrm>
        </p:spPr>
        <p:txBody>
          <a:bodyPr vert="eaVert"/>
          <a:lstStyle>
            <a:lvl1pPr>
              <a:defRPr lang="en-US"/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AU" dirty="0"/>
          </a:p>
        </p:txBody>
      </p:sp>
      <p:sp>
        <p:nvSpPr>
          <p:cNvPr id="5" name="Rectangle 4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AU" dirty="0"/>
          </a:p>
        </p:txBody>
      </p:sp>
      <p:sp>
        <p:nvSpPr>
          <p:cNvPr id="6" name="Rectangle 5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A95AEBB-71E5-4438-880E-F06FD223DE96}" type="slidenum"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68197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AndClipArt" preserve="1">
  <p:cSld name="Title_2c_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lang="en-US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>
            <a:off x="503280" y="1768320"/>
            <a:ext cx="4457880" cy="4987800"/>
          </a:xfrm>
        </p:spPr>
        <p:txBody>
          <a:bodyPr/>
          <a:lstStyle>
            <a:lvl1pPr>
              <a:defRPr lang="en-US"/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Online Image Placeholder 3"/>
          <p:cNvSpPr txBox="1">
            <a:spLocks noGrp="1"/>
          </p:cNvSpPr>
          <p:nvPr>
            <p:ph type="title" idx="4294967295"/>
          </p:nvPr>
        </p:nvSpPr>
        <p:spPr>
          <a:xfrm>
            <a:off x="5113440" y="1768320"/>
            <a:ext cx="4459320" cy="4987800"/>
          </a:xfrm>
        </p:spPr>
        <p:txBody>
          <a:bodyPr tIns="28080" anchor="t" anchorCtr="0"/>
          <a:lstStyle>
            <a:lvl1pPr>
              <a:defRPr lang="en-AU">
                <a:cs typeface="Lucida Sans" pitchFamily="2"/>
              </a:defRPr>
            </a:lvl1pPr>
          </a:lstStyle>
          <a:p>
            <a:pPr lvl="0"/>
            <a:endParaRPr lang="en-AU"/>
          </a:p>
        </p:txBody>
      </p:sp>
      <p:sp>
        <p:nvSpPr>
          <p:cNvPr id="5" name="Rectangle 3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AU" dirty="0"/>
          </a:p>
        </p:txBody>
      </p:sp>
      <p:sp>
        <p:nvSpPr>
          <p:cNvPr id="6" name="Rectangle 4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AU" dirty="0"/>
          </a:p>
        </p:txBody>
      </p:sp>
      <p:sp>
        <p:nvSpPr>
          <p:cNvPr id="7" name="Rectangle 5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21DF279-8405-4490-9A82-CAE57615B0A1}" type="slidenum"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4318726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lang="en-US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Rectangle 3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AU" dirty="0"/>
          </a:p>
        </p:txBody>
      </p:sp>
      <p:sp>
        <p:nvSpPr>
          <p:cNvPr id="4" name="Rectangle 4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AU" dirty="0"/>
          </a:p>
        </p:txBody>
      </p:sp>
      <p:sp>
        <p:nvSpPr>
          <p:cNvPr id="5" name="Rectangle 5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AEE9E36-5A9E-4263-909C-114F3140F762}" type="slidenum">
              <a:t>‹#›</a:t>
            </a:fld>
            <a:endParaRPr lang="en-US" dirty="0"/>
          </a:p>
        </p:txBody>
      </p:sp>
      <p:sp>
        <p:nvSpPr>
          <p:cNvPr id="6" name="Text Placeholder 5"/>
          <p:cNvSpPr txBox="1">
            <a:spLocks noGrp="1"/>
          </p:cNvSpPr>
          <p:nvPr>
            <p:ph type="body" idx="4294967295"/>
          </p:nvPr>
        </p:nvSpPr>
        <p:spPr>
          <a:xfrm>
            <a:off x="503999" y="1768680"/>
            <a:ext cx="9072000" cy="4988880"/>
          </a:xfrm>
        </p:spPr>
        <p:txBody>
          <a:bodyPr tIns="0"/>
          <a:lstStyle>
            <a:lvl1pPr>
              <a:spcAft>
                <a:spcPts val="1417"/>
              </a:spcAft>
              <a:defRPr lang="en-AU"/>
            </a:lvl1pPr>
          </a:lstStyle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85383536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AndObj" preserve="1">
  <p:cSld name="Title_2c_ Text_2c_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lang="en-US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>
            <a:off x="503280" y="1768320"/>
            <a:ext cx="4457880" cy="4987800"/>
          </a:xfrm>
        </p:spPr>
        <p:txBody>
          <a:bodyPr/>
          <a:lstStyle>
            <a:lvl1pPr>
              <a:defRPr lang="en-US"/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 txBox="1">
            <a:spLocks noGrp="1"/>
          </p:cNvSpPr>
          <p:nvPr>
            <p:ph type="title" idx="4294967295"/>
          </p:nvPr>
        </p:nvSpPr>
        <p:spPr>
          <a:xfrm>
            <a:off x="5113440" y="1768320"/>
            <a:ext cx="4459320" cy="4987800"/>
          </a:xfrm>
        </p:spPr>
        <p:txBody>
          <a:bodyPr tIns="28080" anchor="t" anchorCtr="0"/>
          <a:lstStyle>
            <a:lvl1pPr marL="343080" indent="-343080" algn="l">
              <a:spcAft>
                <a:spcPts val="1426"/>
              </a:spcAft>
              <a:defRPr lang="en-US" sz="3200"/>
            </a:lvl1pPr>
          </a:lstStyle>
          <a:p>
            <a:pPr lvl="0"/>
            <a:r>
              <a:rPr lang="en-US"/>
              <a:t>Click to edit Master text styles</a:t>
            </a:r>
            <a:br>
              <a:rPr lang="en-US"/>
            </a:br>
            <a:r>
              <a:rPr lang="en-US"/>
              <a:t>Second level</a:t>
            </a:r>
            <a:br>
              <a:rPr lang="en-US"/>
            </a:br>
            <a:r>
              <a:rPr lang="en-US"/>
              <a:t>Third level</a:t>
            </a:r>
            <a:br>
              <a:rPr lang="en-US"/>
            </a:br>
            <a:r>
              <a:rPr lang="en-US"/>
              <a:t>Fourth level</a:t>
            </a:r>
            <a:br>
              <a:rPr lang="en-US"/>
            </a:br>
            <a:r>
              <a:rPr lang="en-US"/>
              <a:t>Fifth level</a:t>
            </a:r>
          </a:p>
        </p:txBody>
      </p:sp>
      <p:sp>
        <p:nvSpPr>
          <p:cNvPr id="5" name="Rectangle 3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AU" dirty="0"/>
          </a:p>
        </p:txBody>
      </p:sp>
      <p:sp>
        <p:nvSpPr>
          <p:cNvPr id="6" name="Rectangle 4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AU" dirty="0"/>
          </a:p>
        </p:txBody>
      </p:sp>
      <p:sp>
        <p:nvSpPr>
          <p:cNvPr id="7" name="Rectangle 5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120C4330-A823-445F-9A0D-7BDE8CD1657D}" type="slidenum"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3463079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AndTx" preserve="1">
  <p:cSld name="Title_2c_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lang="en-US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 txBox="1">
            <a:spLocks noGrp="1"/>
          </p:cNvSpPr>
          <p:nvPr>
            <p:ph type="title" idx="4294967295"/>
          </p:nvPr>
        </p:nvSpPr>
        <p:spPr>
          <a:xfrm>
            <a:off x="503280" y="1768320"/>
            <a:ext cx="4457880" cy="4987800"/>
          </a:xfrm>
        </p:spPr>
        <p:txBody>
          <a:bodyPr tIns="28080" anchor="t" anchorCtr="0"/>
          <a:lstStyle>
            <a:lvl1pPr marL="343080" indent="-343080" algn="l">
              <a:spcAft>
                <a:spcPts val="1426"/>
              </a:spcAft>
              <a:defRPr lang="en-US" sz="3200"/>
            </a:lvl1pPr>
          </a:lstStyle>
          <a:p>
            <a:pPr lvl="0"/>
            <a:r>
              <a:rPr lang="en-US"/>
              <a:t>Click to edit Master text styles</a:t>
            </a:r>
            <a:br>
              <a:rPr lang="en-US"/>
            </a:br>
            <a:r>
              <a:rPr lang="en-US"/>
              <a:t>Second level</a:t>
            </a:r>
            <a:br>
              <a:rPr lang="en-US"/>
            </a:br>
            <a:r>
              <a:rPr lang="en-US"/>
              <a:t>Third level</a:t>
            </a:r>
            <a:br>
              <a:rPr lang="en-US"/>
            </a:br>
            <a:r>
              <a:rPr lang="en-US"/>
              <a:t>Fourth level</a:t>
            </a:r>
            <a:br>
              <a:rPr lang="en-US"/>
            </a:br>
            <a:r>
              <a:rPr lang="en-US"/>
              <a:t>Fifth level</a:t>
            </a:r>
          </a:p>
        </p:txBody>
      </p:sp>
      <p:sp>
        <p:nvSpPr>
          <p:cNvPr id="4" name="Text Placeholder 3"/>
          <p:cNvSpPr txBox="1">
            <a:spLocks noGrp="1"/>
          </p:cNvSpPr>
          <p:nvPr>
            <p:ph type="body" idx="2"/>
          </p:nvPr>
        </p:nvSpPr>
        <p:spPr>
          <a:xfrm>
            <a:off x="5113440" y="1768320"/>
            <a:ext cx="4459320" cy="4987800"/>
          </a:xfrm>
        </p:spPr>
        <p:txBody>
          <a:bodyPr/>
          <a:lstStyle>
            <a:lvl1pPr>
              <a:defRPr lang="en-US"/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3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AU" dirty="0"/>
          </a:p>
        </p:txBody>
      </p:sp>
      <p:sp>
        <p:nvSpPr>
          <p:cNvPr id="6" name="Rectangle 4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AU" dirty="0"/>
          </a:p>
        </p:txBody>
      </p:sp>
      <p:sp>
        <p:nvSpPr>
          <p:cNvPr id="7" name="Rectangle 5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F1D0225-98ED-40D2-9983-829BD8445C14}" type="slidenum"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9031589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503238" y="301625"/>
            <a:ext cx="9067800" cy="125888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503238" y="1768475"/>
            <a:ext cx="4457700" cy="241776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5113338" y="1768475"/>
            <a:ext cx="4459287" cy="241776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503238" y="4338638"/>
            <a:ext cx="4457700" cy="241776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13338" y="4338638"/>
            <a:ext cx="4459287" cy="241776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0"/>
          </p:nvPr>
        </p:nvSpPr>
        <p:spPr>
          <a:xfrm>
            <a:off x="7226300" y="6886575"/>
            <a:ext cx="2344738" cy="517525"/>
          </a:xfrm>
        </p:spPr>
        <p:txBody>
          <a:bodyPr/>
          <a:lstStyle>
            <a:lvl1pPr>
              <a:defRPr/>
            </a:lvl1pPr>
          </a:lstStyle>
          <a:p>
            <a:fld id="{CC44BA0A-CBF5-4E75-941B-C64531357155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1146079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CEAA1ADA-6536-4E98-AE2F-13617CB26CE7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06186427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>
  <p:cSld name="Title,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38" y="301625"/>
            <a:ext cx="9069387" cy="12604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3238" y="1768475"/>
            <a:ext cx="4457700" cy="49879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13338" y="1768475"/>
            <a:ext cx="4459287" cy="49879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0"/>
          </p:nvPr>
        </p:nvSpPr>
        <p:spPr>
          <a:xfrm>
            <a:off x="7226300" y="6886575"/>
            <a:ext cx="2344738" cy="517525"/>
          </a:xfrm>
        </p:spPr>
        <p:txBody>
          <a:bodyPr/>
          <a:lstStyle>
            <a:lvl1pPr>
              <a:defRPr/>
            </a:lvl1pPr>
          </a:lstStyle>
          <a:p>
            <a:fld id="{8FE9799B-4E20-413A-BBB8-CAB7B92852C4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50440649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38" y="301625"/>
            <a:ext cx="9067800" cy="125888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503238" y="1768475"/>
            <a:ext cx="4457700" cy="49879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5113338" y="1768475"/>
            <a:ext cx="4459287" cy="241776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5113338" y="4338638"/>
            <a:ext cx="4459287" cy="241776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0"/>
          </p:nvPr>
        </p:nvSpPr>
        <p:spPr>
          <a:xfrm>
            <a:off x="7226300" y="6886575"/>
            <a:ext cx="2344738" cy="517525"/>
          </a:xfrm>
        </p:spPr>
        <p:txBody>
          <a:bodyPr/>
          <a:lstStyle>
            <a:lvl1pPr>
              <a:defRPr/>
            </a:lvl1pPr>
          </a:lstStyle>
          <a:p>
            <a:fld id="{7131C191-B433-4191-95FF-59E836E7D4C9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2778341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lang="en-US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 txBox="1">
            <a:spLocks noGrp="1"/>
          </p:cNvSpPr>
          <p:nvPr>
            <p:ph type="title" idx="4294967295"/>
          </p:nvPr>
        </p:nvSpPr>
        <p:spPr>
          <a:xfrm>
            <a:off x="503280" y="1768320"/>
            <a:ext cx="9069480" cy="4987800"/>
          </a:xfrm>
        </p:spPr>
        <p:txBody>
          <a:bodyPr tIns="28080" anchor="t" anchorCtr="0"/>
          <a:lstStyle>
            <a:lvl1pPr marL="343080" indent="-343080" algn="l">
              <a:spcAft>
                <a:spcPts val="1426"/>
              </a:spcAft>
              <a:defRPr lang="en-US" sz="3200"/>
            </a:lvl1pPr>
          </a:lstStyle>
          <a:p>
            <a:pPr lvl="0"/>
            <a:r>
              <a:rPr lang="en-US"/>
              <a:t>Click to edit Master text styles</a:t>
            </a:r>
            <a:br>
              <a:rPr lang="en-US"/>
            </a:br>
            <a:r>
              <a:rPr lang="en-US"/>
              <a:t>Second level</a:t>
            </a:r>
            <a:br>
              <a:rPr lang="en-US"/>
            </a:br>
            <a:r>
              <a:rPr lang="en-US"/>
              <a:t>Third level</a:t>
            </a:r>
            <a:br>
              <a:rPr lang="en-US"/>
            </a:br>
            <a:r>
              <a:rPr lang="en-US"/>
              <a:t>Fourth level</a:t>
            </a:r>
            <a:br>
              <a:rPr lang="en-US"/>
            </a:br>
            <a:r>
              <a:rPr lang="en-US"/>
              <a:t>Fifth level</a:t>
            </a:r>
          </a:p>
        </p:txBody>
      </p:sp>
      <p:sp>
        <p:nvSpPr>
          <p:cNvPr id="4" name="Rectangle 3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AU" dirty="0"/>
          </a:p>
        </p:txBody>
      </p:sp>
      <p:sp>
        <p:nvSpPr>
          <p:cNvPr id="5" name="Rectangle 4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AU" dirty="0"/>
          </a:p>
        </p:txBody>
      </p:sp>
      <p:sp>
        <p:nvSpPr>
          <p:cNvPr id="6" name="Rectangle 5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10850366-7A82-4B32-B4E5-6977E0F36229}" type="slidenum">
              <a:t>‹#›</a:t>
            </a:fld>
            <a:endParaRPr lang="en-US" dirty="0"/>
          </a:p>
        </p:txBody>
      </p:sp>
      <p:sp>
        <p:nvSpPr>
          <p:cNvPr id="7" name="Content Placeholder 6"/>
          <p:cNvSpPr txBox="1">
            <a:spLocks noGrp="1"/>
          </p:cNvSpPr>
          <p:nvPr>
            <p:ph idx="1"/>
          </p:nvPr>
        </p:nvSpPr>
        <p:spPr>
          <a:xfrm>
            <a:off x="503999" y="1768680"/>
            <a:ext cx="9072000" cy="4988880"/>
          </a:xfrm>
        </p:spPr>
        <p:txBody>
          <a:bodyPr tIns="0"/>
          <a:lstStyle>
            <a:lvl1pPr>
              <a:spcAft>
                <a:spcPts val="1417"/>
              </a:spcAft>
              <a:defRPr lang="en-AU"/>
            </a:lvl1pPr>
          </a:lstStyle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07117663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4893A-6692-4C06-8639-712BAFFDE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8A22B8-8922-49C6-BB0D-45C288C32C6D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4C8C8A0C-4D31-4734-A98C-DC2DC89A7316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99987332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2E55996-3580-4049-87C8-1EB7EEF39199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42A5A7B0-0223-43A7-873E-26C01FAA93F9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9160302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687239" y="1884240"/>
            <a:ext cx="8694720" cy="3144959"/>
          </a:xfrm>
        </p:spPr>
        <p:txBody>
          <a:bodyPr anchor="b"/>
          <a:lstStyle>
            <a:lvl1pPr>
              <a:defRPr lang="en-US" sz="600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>
            <a:off x="687239" y="5059440"/>
            <a:ext cx="8694720" cy="1652760"/>
          </a:xfrm>
        </p:spPr>
        <p:txBody>
          <a:bodyPr/>
          <a:lstStyle>
            <a:lvl1pPr marL="0" indent="0">
              <a:defRPr lang="en-US"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AU" dirty="0"/>
          </a:p>
        </p:txBody>
      </p:sp>
      <p:sp>
        <p:nvSpPr>
          <p:cNvPr id="5" name="Rectangle 4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AU" dirty="0"/>
          </a:p>
        </p:txBody>
      </p:sp>
      <p:sp>
        <p:nvSpPr>
          <p:cNvPr id="6" name="Rectangle 5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B1215FF-9D10-431D-8CDB-79FD0E72994D}" type="slidenum"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3548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lang="en-US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 txBox="1">
            <a:spLocks noGrp="1"/>
          </p:cNvSpPr>
          <p:nvPr>
            <p:ph type="title" idx="4294967295"/>
          </p:nvPr>
        </p:nvSpPr>
        <p:spPr>
          <a:xfrm>
            <a:off x="503280" y="1768320"/>
            <a:ext cx="4457880" cy="4987800"/>
          </a:xfrm>
        </p:spPr>
        <p:txBody>
          <a:bodyPr tIns="28080" anchor="t" anchorCtr="0"/>
          <a:lstStyle>
            <a:lvl1pPr marL="343080" indent="-343080" algn="l">
              <a:spcAft>
                <a:spcPts val="1426"/>
              </a:spcAft>
              <a:defRPr lang="en-US" sz="3200"/>
            </a:lvl1pPr>
          </a:lstStyle>
          <a:p>
            <a:pPr lvl="0"/>
            <a:r>
              <a:rPr lang="en-US"/>
              <a:t>Click to edit Master text styles</a:t>
            </a:r>
            <a:br>
              <a:rPr lang="en-US"/>
            </a:br>
            <a:r>
              <a:rPr lang="en-US"/>
              <a:t>Second level</a:t>
            </a:r>
            <a:br>
              <a:rPr lang="en-US"/>
            </a:br>
            <a:r>
              <a:rPr lang="en-US"/>
              <a:t>Third level</a:t>
            </a:r>
            <a:br>
              <a:rPr lang="en-US"/>
            </a:br>
            <a:r>
              <a:rPr lang="en-US"/>
              <a:t>Fourth level</a:t>
            </a:r>
            <a:br>
              <a:rPr lang="en-US"/>
            </a:br>
            <a:r>
              <a:rPr lang="en-US"/>
              <a:t>Fifth level</a:t>
            </a:r>
          </a:p>
        </p:txBody>
      </p:sp>
      <p:sp>
        <p:nvSpPr>
          <p:cNvPr id="4" name="Content Placeholder 3"/>
          <p:cNvSpPr txBox="1">
            <a:spLocks noGrp="1"/>
          </p:cNvSpPr>
          <p:nvPr>
            <p:ph type="title" idx="4294967295"/>
          </p:nvPr>
        </p:nvSpPr>
        <p:spPr>
          <a:xfrm>
            <a:off x="5113440" y="1768320"/>
            <a:ext cx="4459320" cy="4987800"/>
          </a:xfrm>
        </p:spPr>
        <p:txBody>
          <a:bodyPr tIns="28080" anchor="t" anchorCtr="0"/>
          <a:lstStyle>
            <a:lvl1pPr marL="343080" indent="-343080" algn="l">
              <a:spcAft>
                <a:spcPts val="1426"/>
              </a:spcAft>
              <a:defRPr lang="en-US" sz="3200"/>
            </a:lvl1pPr>
          </a:lstStyle>
          <a:p>
            <a:pPr lvl="0"/>
            <a:r>
              <a:rPr lang="en-US"/>
              <a:t>Click to edit Master text styles</a:t>
            </a:r>
            <a:br>
              <a:rPr lang="en-US"/>
            </a:br>
            <a:r>
              <a:rPr lang="en-US"/>
              <a:t>Second level</a:t>
            </a:r>
            <a:br>
              <a:rPr lang="en-US"/>
            </a:br>
            <a:r>
              <a:rPr lang="en-US"/>
              <a:t>Third level</a:t>
            </a:r>
            <a:br>
              <a:rPr lang="en-US"/>
            </a:br>
            <a:r>
              <a:rPr lang="en-US"/>
              <a:t>Fourth level</a:t>
            </a:r>
            <a:br>
              <a:rPr lang="en-US"/>
            </a:br>
            <a:r>
              <a:rPr lang="en-US"/>
              <a:t>Fifth level</a:t>
            </a:r>
          </a:p>
        </p:txBody>
      </p:sp>
      <p:sp>
        <p:nvSpPr>
          <p:cNvPr id="5" name="Rectangle 3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AU" dirty="0"/>
          </a:p>
        </p:txBody>
      </p:sp>
      <p:sp>
        <p:nvSpPr>
          <p:cNvPr id="6" name="Rectangle 4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AU" dirty="0"/>
          </a:p>
        </p:txBody>
      </p:sp>
      <p:sp>
        <p:nvSpPr>
          <p:cNvPr id="7" name="Rectangle 5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8DAA498-536A-4238-9970-6F276F9937BB}" type="slidenum">
              <a:t>‹#›</a:t>
            </a:fld>
            <a:endParaRPr lang="en-US" dirty="0"/>
          </a:p>
        </p:txBody>
      </p:sp>
      <p:sp>
        <p:nvSpPr>
          <p:cNvPr id="8" name="Content Placeholder 7"/>
          <p:cNvSpPr txBox="1">
            <a:spLocks noGrp="1"/>
          </p:cNvSpPr>
          <p:nvPr>
            <p:ph idx="1"/>
          </p:nvPr>
        </p:nvSpPr>
        <p:spPr>
          <a:xfrm>
            <a:off x="503999" y="1768680"/>
            <a:ext cx="9072000" cy="4988880"/>
          </a:xfrm>
        </p:spPr>
        <p:txBody>
          <a:bodyPr tIns="0"/>
          <a:lstStyle>
            <a:lvl1pPr>
              <a:spcAft>
                <a:spcPts val="1417"/>
              </a:spcAft>
              <a:defRPr lang="en-AU"/>
            </a:lvl1pPr>
          </a:lstStyle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74227710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693719" y="403200"/>
            <a:ext cx="8694720" cy="1460519"/>
          </a:xfrm>
        </p:spPr>
        <p:txBody>
          <a:bodyPr/>
          <a:lstStyle>
            <a:lvl1pPr>
              <a:defRPr lang="en-US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>
            <a:off x="693719" y="1852560"/>
            <a:ext cx="4265640" cy="907919"/>
          </a:xfrm>
        </p:spPr>
        <p:txBody>
          <a:bodyPr anchor="b"/>
          <a:lstStyle>
            <a:lvl1pPr marL="0" indent="0">
              <a:defRPr lang="en-US" sz="24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 txBox="1">
            <a:spLocks noGrp="1"/>
          </p:cNvSpPr>
          <p:nvPr>
            <p:ph type="title" idx="4294967295"/>
          </p:nvPr>
        </p:nvSpPr>
        <p:spPr>
          <a:xfrm>
            <a:off x="693719" y="2760840"/>
            <a:ext cx="4265640" cy="4062239"/>
          </a:xfrm>
        </p:spPr>
        <p:txBody>
          <a:bodyPr tIns="28080" anchor="t" anchorCtr="0"/>
          <a:lstStyle>
            <a:lvl1pPr marL="343080" indent="-343080" algn="l">
              <a:spcAft>
                <a:spcPts val="1426"/>
              </a:spcAft>
              <a:defRPr lang="en-US" sz="3200"/>
            </a:lvl1pPr>
          </a:lstStyle>
          <a:p>
            <a:pPr lvl="0"/>
            <a:r>
              <a:rPr lang="en-US"/>
              <a:t>Click to edit Master text styles</a:t>
            </a:r>
            <a:br>
              <a:rPr lang="en-US"/>
            </a:br>
            <a:r>
              <a:rPr lang="en-US"/>
              <a:t>Second level</a:t>
            </a:r>
            <a:br>
              <a:rPr lang="en-US"/>
            </a:br>
            <a:r>
              <a:rPr lang="en-US"/>
              <a:t>Third level</a:t>
            </a:r>
            <a:br>
              <a:rPr lang="en-US"/>
            </a:br>
            <a:r>
              <a:rPr lang="en-US"/>
              <a:t>Fourth level</a:t>
            </a:r>
            <a:br>
              <a:rPr lang="en-US"/>
            </a:br>
            <a:r>
              <a:rPr lang="en-US"/>
              <a:t>Fifth level</a:t>
            </a:r>
          </a:p>
        </p:txBody>
      </p:sp>
      <p:sp>
        <p:nvSpPr>
          <p:cNvPr id="5" name="Text Placeholder 4"/>
          <p:cNvSpPr txBox="1">
            <a:spLocks noGrp="1"/>
          </p:cNvSpPr>
          <p:nvPr>
            <p:ph type="body" idx="3"/>
          </p:nvPr>
        </p:nvSpPr>
        <p:spPr>
          <a:xfrm>
            <a:off x="5103720" y="1852560"/>
            <a:ext cx="4284720" cy="907919"/>
          </a:xfrm>
        </p:spPr>
        <p:txBody>
          <a:bodyPr anchor="b"/>
          <a:lstStyle>
            <a:lvl1pPr marL="0" indent="0">
              <a:defRPr lang="en-US" sz="24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 txBox="1">
            <a:spLocks noGrp="1"/>
          </p:cNvSpPr>
          <p:nvPr>
            <p:ph type="title" idx="4294967295"/>
          </p:nvPr>
        </p:nvSpPr>
        <p:spPr>
          <a:xfrm>
            <a:off x="5103720" y="2760840"/>
            <a:ext cx="4284720" cy="4062239"/>
          </a:xfrm>
        </p:spPr>
        <p:txBody>
          <a:bodyPr tIns="28080" anchor="t" anchorCtr="0"/>
          <a:lstStyle>
            <a:lvl1pPr marL="343080" indent="-343080" algn="l">
              <a:spcAft>
                <a:spcPts val="1426"/>
              </a:spcAft>
              <a:defRPr lang="en-US" sz="3200"/>
            </a:lvl1pPr>
          </a:lstStyle>
          <a:p>
            <a:pPr lvl="0"/>
            <a:r>
              <a:rPr lang="en-US"/>
              <a:t>Click to edit Master text styles</a:t>
            </a:r>
            <a:br>
              <a:rPr lang="en-US"/>
            </a:br>
            <a:r>
              <a:rPr lang="en-US"/>
              <a:t>Second level</a:t>
            </a:r>
            <a:br>
              <a:rPr lang="en-US"/>
            </a:br>
            <a:r>
              <a:rPr lang="en-US"/>
              <a:t>Third level</a:t>
            </a:r>
            <a:br>
              <a:rPr lang="en-US"/>
            </a:br>
            <a:r>
              <a:rPr lang="en-US"/>
              <a:t>Fourth level</a:t>
            </a:r>
            <a:br>
              <a:rPr lang="en-US"/>
            </a:br>
            <a:r>
              <a:rPr lang="en-US"/>
              <a:t>Fifth level</a:t>
            </a:r>
          </a:p>
        </p:txBody>
      </p:sp>
      <p:sp>
        <p:nvSpPr>
          <p:cNvPr id="7" name="Rectangle 3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AU" dirty="0"/>
          </a:p>
        </p:txBody>
      </p:sp>
      <p:sp>
        <p:nvSpPr>
          <p:cNvPr id="8" name="Rectangle 4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AU" dirty="0"/>
          </a:p>
        </p:txBody>
      </p:sp>
      <p:sp>
        <p:nvSpPr>
          <p:cNvPr id="9" name="Rectangle 5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5E44617-4428-431A-B7FB-34572AB47B27}" type="slidenum"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52730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lang="en-US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Rectangle 3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AU" dirty="0"/>
          </a:p>
        </p:txBody>
      </p:sp>
      <p:sp>
        <p:nvSpPr>
          <p:cNvPr id="4" name="Rectangle 4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AU" dirty="0"/>
          </a:p>
        </p:txBody>
      </p:sp>
      <p:sp>
        <p:nvSpPr>
          <p:cNvPr id="5" name="Rectangle 5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11A52BF-157B-4EB9-AAF4-D494732BFF2F}" type="slidenum">
              <a:t>‹#›</a:t>
            </a:fld>
            <a:endParaRPr lang="en-US" dirty="0"/>
          </a:p>
        </p:txBody>
      </p:sp>
      <p:sp>
        <p:nvSpPr>
          <p:cNvPr id="6" name="Text Placeholder 5"/>
          <p:cNvSpPr txBox="1">
            <a:spLocks noGrp="1"/>
          </p:cNvSpPr>
          <p:nvPr>
            <p:ph type="body" idx="4294967295"/>
          </p:nvPr>
        </p:nvSpPr>
        <p:spPr>
          <a:xfrm>
            <a:off x="503999" y="1768680"/>
            <a:ext cx="9072000" cy="4988880"/>
          </a:xfrm>
        </p:spPr>
        <p:txBody>
          <a:bodyPr tIns="0"/>
          <a:lstStyle>
            <a:lvl1pPr>
              <a:spcAft>
                <a:spcPts val="1417"/>
              </a:spcAft>
              <a:defRPr lang="en-AU"/>
            </a:lvl1pPr>
          </a:lstStyle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316929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AU" dirty="0"/>
          </a:p>
        </p:txBody>
      </p:sp>
      <p:sp>
        <p:nvSpPr>
          <p:cNvPr id="3" name="Rectangle 4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AU" dirty="0"/>
          </a:p>
        </p:txBody>
      </p:sp>
      <p:sp>
        <p:nvSpPr>
          <p:cNvPr id="4" name="Rectangle 5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1960EF13-E6FF-480B-AB29-9AD020A61C6E}" type="slidenum">
              <a:t>‹#›</a:t>
            </a:fld>
            <a:endParaRPr lang="en-US" dirty="0"/>
          </a:p>
        </p:txBody>
      </p:sp>
      <p:sp>
        <p:nvSpPr>
          <p:cNvPr id="5" name="Title 4"/>
          <p:cNvSpPr txBox="1">
            <a:spLocks noGrp="1"/>
          </p:cNvSpPr>
          <p:nvPr>
            <p:ph type="title" idx="4294967295"/>
          </p:nvPr>
        </p:nvSpPr>
        <p:spPr>
          <a:xfrm>
            <a:off x="503999" y="301320"/>
            <a:ext cx="9072000" cy="1261800"/>
          </a:xfrm>
        </p:spPr>
        <p:txBody>
          <a:bodyPr/>
          <a:lstStyle>
            <a:lvl1pPr>
              <a:defRPr lang="en-AU"/>
            </a:lvl1pPr>
          </a:lstStyle>
          <a:p>
            <a:endParaRPr lang="en-AU"/>
          </a:p>
        </p:txBody>
      </p:sp>
      <p:sp>
        <p:nvSpPr>
          <p:cNvPr id="6" name="Text Placeholder 5"/>
          <p:cNvSpPr txBox="1">
            <a:spLocks noGrp="1"/>
          </p:cNvSpPr>
          <p:nvPr>
            <p:ph type="body" idx="4294967295"/>
          </p:nvPr>
        </p:nvSpPr>
        <p:spPr>
          <a:xfrm>
            <a:off x="503999" y="1768680"/>
            <a:ext cx="9072000" cy="4988880"/>
          </a:xfrm>
        </p:spPr>
        <p:txBody>
          <a:bodyPr tIns="0"/>
          <a:lstStyle>
            <a:lvl1pPr>
              <a:spcAft>
                <a:spcPts val="1417"/>
              </a:spcAft>
              <a:defRPr lang="en-AU"/>
            </a:lvl1pPr>
          </a:lstStyle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32132960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693719" y="503280"/>
            <a:ext cx="3251159" cy="1765440"/>
          </a:xfrm>
        </p:spPr>
        <p:txBody>
          <a:bodyPr anchor="b"/>
          <a:lstStyle>
            <a:lvl1pPr>
              <a:defRPr lang="en-US" sz="320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 txBox="1">
            <a:spLocks noGrp="1"/>
          </p:cNvSpPr>
          <p:nvPr>
            <p:ph type="title" idx="4294967295"/>
          </p:nvPr>
        </p:nvSpPr>
        <p:spPr>
          <a:xfrm>
            <a:off x="4286160" y="1089000"/>
            <a:ext cx="5102280" cy="5372280"/>
          </a:xfrm>
        </p:spPr>
        <p:txBody>
          <a:bodyPr tIns="28080" anchor="t" anchorCtr="0"/>
          <a:lstStyle>
            <a:lvl1pPr marL="343080" indent="-343080" algn="l">
              <a:spcAft>
                <a:spcPts val="1426"/>
              </a:spcAft>
              <a:defRPr lang="en-US" sz="3200"/>
            </a:lvl1pPr>
          </a:lstStyle>
          <a:p>
            <a:pPr lvl="0"/>
            <a:r>
              <a:rPr lang="en-US"/>
              <a:t>Click to edit Master text styles</a:t>
            </a:r>
            <a:br>
              <a:rPr lang="en-US"/>
            </a:br>
            <a:r>
              <a:rPr lang="en-US"/>
              <a:t>Second level</a:t>
            </a:r>
            <a:br>
              <a:rPr lang="en-US"/>
            </a:br>
            <a:r>
              <a:rPr lang="en-US"/>
              <a:t>Third level</a:t>
            </a:r>
            <a:br>
              <a:rPr lang="en-US"/>
            </a:br>
            <a:r>
              <a:rPr lang="en-US"/>
              <a:t>Fourth level</a:t>
            </a:r>
            <a:br>
              <a:rPr lang="en-US"/>
            </a:br>
            <a:r>
              <a:rPr lang="en-US"/>
              <a:t>Fifth level</a:t>
            </a:r>
          </a:p>
        </p:txBody>
      </p:sp>
      <p:sp>
        <p:nvSpPr>
          <p:cNvPr id="4" name="Text Placeholder 3"/>
          <p:cNvSpPr txBox="1">
            <a:spLocks noGrp="1"/>
          </p:cNvSpPr>
          <p:nvPr>
            <p:ph type="body" idx="2"/>
          </p:nvPr>
        </p:nvSpPr>
        <p:spPr>
          <a:xfrm>
            <a:off x="693719" y="2268360"/>
            <a:ext cx="3251159" cy="4200480"/>
          </a:xfrm>
        </p:spPr>
        <p:txBody>
          <a:bodyPr/>
          <a:lstStyle>
            <a:lvl1pPr marL="0" indent="0">
              <a:defRPr lang="en-US"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AU" dirty="0"/>
          </a:p>
        </p:txBody>
      </p:sp>
      <p:sp>
        <p:nvSpPr>
          <p:cNvPr id="6" name="Rectangle 4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AU" dirty="0"/>
          </a:p>
        </p:txBody>
      </p:sp>
      <p:sp>
        <p:nvSpPr>
          <p:cNvPr id="7" name="Rectangle 5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10C95F9E-45CA-41E3-9BB9-249B9D3E9505}" type="slidenum"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49226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693719" y="503280"/>
            <a:ext cx="3251159" cy="1765440"/>
          </a:xfrm>
        </p:spPr>
        <p:txBody>
          <a:bodyPr anchor="b"/>
          <a:lstStyle>
            <a:lvl1pPr>
              <a:defRPr lang="en-US" sz="320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 txBox="1">
            <a:spLocks noGrp="1"/>
          </p:cNvSpPr>
          <p:nvPr>
            <p:ph type="title" idx="4294967295"/>
          </p:nvPr>
        </p:nvSpPr>
        <p:spPr>
          <a:xfrm>
            <a:off x="4286160" y="1089000"/>
            <a:ext cx="5102280" cy="5372280"/>
          </a:xfrm>
        </p:spPr>
        <p:txBody>
          <a:bodyPr tIns="28080" anchor="t" anchorCtr="0"/>
          <a:lstStyle>
            <a:lvl1pPr>
              <a:defRPr lang="en-AU">
                <a:cs typeface="Lucida Sans" pitchFamily="2"/>
              </a:defRPr>
            </a:lvl1pPr>
          </a:lstStyle>
          <a:p>
            <a:pPr lvl="0"/>
            <a:endParaRPr lang="en-AU"/>
          </a:p>
        </p:txBody>
      </p:sp>
      <p:sp>
        <p:nvSpPr>
          <p:cNvPr id="4" name="Text Placeholder 3"/>
          <p:cNvSpPr txBox="1">
            <a:spLocks noGrp="1"/>
          </p:cNvSpPr>
          <p:nvPr>
            <p:ph type="body" idx="2"/>
          </p:nvPr>
        </p:nvSpPr>
        <p:spPr>
          <a:xfrm>
            <a:off x="693719" y="2268360"/>
            <a:ext cx="3251159" cy="4200480"/>
          </a:xfrm>
        </p:spPr>
        <p:txBody>
          <a:bodyPr/>
          <a:lstStyle>
            <a:lvl1pPr marL="0" indent="0">
              <a:defRPr lang="en-US"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AU" dirty="0"/>
          </a:p>
        </p:txBody>
      </p:sp>
      <p:sp>
        <p:nvSpPr>
          <p:cNvPr id="6" name="Rectangle 4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AU" dirty="0"/>
          </a:p>
        </p:txBody>
      </p:sp>
      <p:sp>
        <p:nvSpPr>
          <p:cNvPr id="7" name="Rectangle 5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EFCA799-E6B8-42B8-A4B9-E7A3C20C9D2B}" type="slidenum"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42190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 txBox="1">
            <a:spLocks noGrp="1"/>
          </p:cNvSpPr>
          <p:nvPr>
            <p:ph type="title"/>
          </p:nvPr>
        </p:nvSpPr>
        <p:spPr>
          <a:xfrm>
            <a:off x="503280" y="301680"/>
            <a:ext cx="9069480" cy="126036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 anchorCtr="1">
            <a:noAutofit/>
          </a:bodyPr>
          <a:lstStyle/>
          <a:p>
            <a:pPr lvl="0"/>
            <a:r>
              <a:rPr lang="en-GB"/>
              <a:t>Click to edit the title text format</a:t>
            </a:r>
          </a:p>
        </p:txBody>
      </p:sp>
      <p:sp>
        <p:nvSpPr>
          <p:cNvPr id="3" name="Rectangle 2"/>
          <p:cNvSpPr txBox="1">
            <a:spLocks noGrp="1"/>
          </p:cNvSpPr>
          <p:nvPr>
            <p:ph type="body" idx="1"/>
          </p:nvPr>
        </p:nvSpPr>
        <p:spPr>
          <a:xfrm>
            <a:off x="503280" y="1768320"/>
            <a:ext cx="9069480" cy="4987800"/>
          </a:xfrm>
          <a:prstGeom prst="rect">
            <a:avLst/>
          </a:prstGeom>
          <a:noFill/>
          <a:ln>
            <a:noFill/>
          </a:ln>
        </p:spPr>
        <p:txBody>
          <a:bodyPr wrap="square" lIns="0" tIns="28080" rIns="0" bIns="0" anchor="t" anchorCtr="0">
            <a:noAutofit/>
          </a:bodyPr>
          <a:lstStyle/>
          <a:p>
            <a:pPr lvl="0"/>
            <a:r>
              <a:rPr lang="en-GB"/>
              <a:t>Click to edit the outline text format</a:t>
            </a:r>
          </a:p>
          <a:p>
            <a:pPr lvl="1"/>
            <a:r>
              <a:rPr lang="en-GB"/>
              <a:t>Second Outline Level</a:t>
            </a:r>
          </a:p>
          <a:p>
            <a:pPr lvl="2"/>
            <a:r>
              <a:rPr lang="en-GB"/>
              <a:t>Third Outline Level</a:t>
            </a:r>
          </a:p>
          <a:p>
            <a:pPr lvl="3"/>
            <a:r>
              <a:rPr lang="en-GB"/>
              <a:t>Fourth Outline Level</a:t>
            </a:r>
          </a:p>
          <a:p>
            <a:pPr lvl="4"/>
            <a:r>
              <a:rPr lang="en-GB"/>
              <a:t>Fifth Outline Level</a:t>
            </a:r>
          </a:p>
          <a:p>
            <a:pPr lvl="4"/>
            <a:r>
              <a:rPr lang="en-GB"/>
              <a:t>Sixth Outline Level</a:t>
            </a:r>
          </a:p>
          <a:p>
            <a:pPr lvl="4"/>
            <a:r>
              <a:rPr lang="en-GB"/>
              <a:t>Seventh Outline Level</a:t>
            </a:r>
          </a:p>
          <a:p>
            <a:pPr lvl="4"/>
            <a:r>
              <a:rPr lang="en-GB"/>
              <a:t>Eighth Outline Level</a:t>
            </a:r>
          </a:p>
          <a:p>
            <a:pPr lvl="4"/>
            <a:r>
              <a:rPr lang="en-GB"/>
              <a:t>Ninth Outline Level</a:t>
            </a:r>
          </a:p>
        </p:txBody>
      </p:sp>
      <p:sp>
        <p:nvSpPr>
          <p:cNvPr id="4" name="Rectangle 3"/>
          <p:cNvSpPr txBox="1">
            <a:spLocks noGrp="1"/>
          </p:cNvSpPr>
          <p:nvPr>
            <p:ph type="dt" sz="half" idx="2"/>
          </p:nvPr>
        </p:nvSpPr>
        <p:spPr>
          <a:xfrm>
            <a:off x="503280" y="6886440"/>
            <a:ext cx="2346480" cy="51912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>
            <a:lvl1pPr lvl="0" rtl="0" hangingPunct="0">
              <a:buNone/>
              <a:tabLst/>
              <a:defRPr lang="en-AU" sz="2400" kern="1200">
                <a:latin typeface="Times New Roman" pitchFamily="18"/>
                <a:ea typeface="Lucida Sans Unicode" pitchFamily="2"/>
                <a:cs typeface="Tahoma" pitchFamily="2"/>
              </a:defRPr>
            </a:lvl1pPr>
          </a:lstStyle>
          <a:p>
            <a:pPr lvl="0"/>
            <a:endParaRPr lang="en-AU" dirty="0"/>
          </a:p>
        </p:txBody>
      </p:sp>
      <p:sp>
        <p:nvSpPr>
          <p:cNvPr id="5" name="Rectangle 4"/>
          <p:cNvSpPr txBox="1">
            <a:spLocks noGrp="1"/>
          </p:cNvSpPr>
          <p:nvPr>
            <p:ph type="ftr" sz="quarter" idx="3"/>
          </p:nvPr>
        </p:nvSpPr>
        <p:spPr>
          <a:xfrm>
            <a:off x="3448080" y="6886440"/>
            <a:ext cx="3193920" cy="51912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1">
            <a:noAutofit/>
          </a:bodyPr>
          <a:lstStyle>
            <a:lvl1pPr lvl="0" rtl="0" hangingPunct="0">
              <a:buNone/>
              <a:tabLst/>
              <a:defRPr lang="en-AU" sz="2400" kern="1200">
                <a:latin typeface="Times New Roman" pitchFamily="18"/>
                <a:ea typeface="Lucida Sans Unicode" pitchFamily="2"/>
                <a:cs typeface="Tahoma" pitchFamily="2"/>
              </a:defRPr>
            </a:lvl1pPr>
          </a:lstStyle>
          <a:p>
            <a:pPr lvl="0"/>
            <a:endParaRPr lang="en-AU" dirty="0"/>
          </a:p>
        </p:txBody>
      </p:sp>
      <p:sp>
        <p:nvSpPr>
          <p:cNvPr id="6" name="Rectangle 5"/>
          <p:cNvSpPr txBox="1">
            <a:spLocks noGrp="1"/>
          </p:cNvSpPr>
          <p:nvPr>
            <p:ph type="sldNum" sz="quarter" idx="4"/>
          </p:nvPr>
        </p:nvSpPr>
        <p:spPr>
          <a:xfrm>
            <a:off x="7227720" y="6886440"/>
            <a:ext cx="2346480" cy="51912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>
            <a:lvl1pPr marL="0" marR="0" lvl="0" indent="0" algn="r" rtl="0" hangingPunc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723959" algn="l"/>
                <a:tab pos="1447919" algn="l"/>
                <a:tab pos="2171520" algn="l"/>
              </a:tabLst>
              <a:defRPr lang="en-US" sz="1400" b="0" i="0" u="none" strike="noStrike" kern="1200" spc="0" baseline="0">
                <a:solidFill>
                  <a:srgbClr val="000000"/>
                </a:solidFill>
                <a:latin typeface="Times New Roman" pitchFamily="18"/>
                <a:ea typeface="Lucida Sans Unicode" pitchFamily="2"/>
                <a:cs typeface="Arial Unicode MS" pitchFamily="34"/>
              </a:defRPr>
            </a:lvl1pPr>
          </a:lstStyle>
          <a:p>
            <a:pPr lvl="0"/>
            <a:fld id="{EB832F5B-FAA4-4CD6-BDA7-7A7213491972}" type="slidenum"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9" r:id="rId20"/>
    <p:sldLayoutId id="2147483670" r:id="rId21"/>
  </p:sldLayoutIdLst>
  <p:txStyles>
    <p:titleStyle>
      <a:lvl1pPr marL="0" marR="0" lvl="0" indent="0" algn="ctr" rtl="0" hangingPunct="0">
        <a:lnSpc>
          <a:spcPct val="93000"/>
        </a:lnSpc>
        <a:spcBef>
          <a:spcPts val="0"/>
        </a:spcBef>
        <a:spcAft>
          <a:spcPts val="0"/>
        </a:spcAft>
        <a:buNone/>
        <a:tabLst/>
        <a:defRPr lang="en-GB" sz="4400" b="0" i="0" u="none" strike="noStrike" kern="1200" spc="0" baseline="0">
          <a:ln>
            <a:noFill/>
          </a:ln>
          <a:solidFill>
            <a:srgbClr val="000000"/>
          </a:solidFill>
          <a:latin typeface="Arial" pitchFamily="18"/>
          <a:ea typeface="Microsoft YaHei" pitchFamily="2"/>
          <a:cs typeface="Arial Unicode MS" pitchFamily="2"/>
        </a:defRPr>
      </a:lvl1pPr>
    </p:titleStyle>
    <p:bodyStyle>
      <a:lvl1pPr marL="343080" marR="0" lvl="0" indent="-343080" algn="l" rtl="0" hangingPunct="0">
        <a:lnSpc>
          <a:spcPct val="93000"/>
        </a:lnSpc>
        <a:spcBef>
          <a:spcPts val="0"/>
        </a:spcBef>
        <a:spcAft>
          <a:spcPts val="1426"/>
        </a:spcAft>
        <a:buNone/>
        <a:tabLst/>
        <a:defRPr lang="en-GB" sz="3200" b="0" i="0" u="none" strike="noStrike" kern="1200" spc="0" baseline="0">
          <a:ln>
            <a:noFill/>
          </a:ln>
          <a:solidFill>
            <a:srgbClr val="000000"/>
          </a:solidFill>
          <a:latin typeface="Arial" pitchFamily="18"/>
          <a:ea typeface="Microsoft YaHei" pitchFamily="2"/>
          <a:cs typeface="Arial Unicode MS" pitchFamily="2"/>
        </a:defRPr>
      </a:lvl1pPr>
      <a:lvl2pPr marL="743040" marR="0" lvl="1" indent="-285840" algn="l" rtl="0" hangingPunct="0">
        <a:lnSpc>
          <a:spcPct val="93000"/>
        </a:lnSpc>
        <a:spcBef>
          <a:spcPts val="0"/>
        </a:spcBef>
        <a:spcAft>
          <a:spcPts val="1140"/>
        </a:spcAft>
        <a:buNone/>
        <a:tabLst/>
        <a:defRPr lang="en-GB" sz="2800" b="0" i="0" u="none" strike="noStrike" kern="1200" spc="0" baseline="0">
          <a:ln>
            <a:noFill/>
          </a:ln>
          <a:solidFill>
            <a:srgbClr val="000000"/>
          </a:solidFill>
          <a:latin typeface="Arial" pitchFamily="18"/>
          <a:ea typeface="Microsoft YaHei" pitchFamily="2"/>
          <a:cs typeface="Arial Unicode MS" pitchFamily="2"/>
        </a:defRPr>
      </a:lvl2pPr>
      <a:lvl3pPr marL="1143000" marR="0" lvl="2" indent="-228600" algn="l" rtl="0" hangingPunct="0">
        <a:lnSpc>
          <a:spcPct val="93000"/>
        </a:lnSpc>
        <a:spcBef>
          <a:spcPts val="0"/>
        </a:spcBef>
        <a:spcAft>
          <a:spcPts val="850"/>
        </a:spcAft>
        <a:buNone/>
        <a:tabLst/>
        <a:defRPr lang="en-GB" sz="2400" b="0" i="0" u="none" strike="noStrike" kern="1200" spc="0" baseline="0">
          <a:ln>
            <a:noFill/>
          </a:ln>
          <a:solidFill>
            <a:srgbClr val="000000"/>
          </a:solidFill>
          <a:latin typeface="Arial" pitchFamily="18"/>
          <a:ea typeface="Microsoft YaHei" pitchFamily="2"/>
          <a:cs typeface="Arial Unicode MS" pitchFamily="2"/>
        </a:defRPr>
      </a:lvl3pPr>
      <a:lvl4pPr marL="1600200" marR="0" lvl="3" indent="-228600" algn="l" rtl="0" hangingPunct="0">
        <a:lnSpc>
          <a:spcPct val="93000"/>
        </a:lnSpc>
        <a:spcBef>
          <a:spcPts val="0"/>
        </a:spcBef>
        <a:spcAft>
          <a:spcPts val="575"/>
        </a:spcAft>
        <a:buNone/>
        <a:tabLst/>
        <a:defRPr lang="en-GB" sz="2000" b="0" i="0" u="none" strike="noStrike" kern="1200" spc="0" baseline="0">
          <a:ln>
            <a:noFill/>
          </a:ln>
          <a:solidFill>
            <a:srgbClr val="000000"/>
          </a:solidFill>
          <a:latin typeface="Arial" pitchFamily="18"/>
          <a:ea typeface="Microsoft YaHei" pitchFamily="2"/>
          <a:cs typeface="Arial Unicode MS" pitchFamily="2"/>
        </a:defRPr>
      </a:lvl4pPr>
      <a:lvl5pPr marL="2057400" marR="0" lvl="4" indent="-228600" algn="l" rtl="0" hangingPunct="0">
        <a:lnSpc>
          <a:spcPct val="93000"/>
        </a:lnSpc>
        <a:spcBef>
          <a:spcPts val="0"/>
        </a:spcBef>
        <a:spcAft>
          <a:spcPts val="289"/>
        </a:spcAft>
        <a:buNone/>
        <a:tabLst/>
        <a:defRPr lang="en-GB" sz="2000" b="0" i="0" u="none" strike="noStrike" kern="1200" spc="0" baseline="0">
          <a:ln>
            <a:noFill/>
          </a:ln>
          <a:solidFill>
            <a:srgbClr val="000000"/>
          </a:solidFill>
          <a:latin typeface="Arial" pitchFamily="18"/>
          <a:ea typeface="Microsoft YaHei" pitchFamily="2"/>
          <a:cs typeface="Arial Unicode MS" pitchFamily="2"/>
        </a:defRPr>
      </a:lvl5pPr>
      <a:lvl6pPr marL="2057400" marR="0" lvl="4" indent="-228600" algn="l" rtl="0" hangingPunct="0">
        <a:lnSpc>
          <a:spcPct val="93000"/>
        </a:lnSpc>
        <a:spcBef>
          <a:spcPts val="0"/>
        </a:spcBef>
        <a:spcAft>
          <a:spcPts val="289"/>
        </a:spcAft>
        <a:buNone/>
        <a:tabLst/>
        <a:defRPr lang="en-GB" sz="2000" b="0" i="0" u="none" strike="noStrike" kern="1200" spc="0" baseline="0">
          <a:ln>
            <a:noFill/>
          </a:ln>
          <a:solidFill>
            <a:srgbClr val="000000"/>
          </a:solidFill>
          <a:latin typeface="Arial" pitchFamily="18"/>
          <a:ea typeface="Microsoft YaHei" pitchFamily="2"/>
          <a:cs typeface="Arial Unicode MS" pitchFamily="2"/>
        </a:defRPr>
      </a:lvl6pPr>
      <a:lvl7pPr marL="2057400" marR="0" lvl="4" indent="-228600" algn="l" rtl="0" hangingPunct="0">
        <a:lnSpc>
          <a:spcPct val="93000"/>
        </a:lnSpc>
        <a:spcBef>
          <a:spcPts val="0"/>
        </a:spcBef>
        <a:spcAft>
          <a:spcPts val="289"/>
        </a:spcAft>
        <a:buNone/>
        <a:tabLst/>
        <a:defRPr lang="en-GB" sz="2000" b="0" i="0" u="none" strike="noStrike" kern="1200" spc="0" baseline="0">
          <a:ln>
            <a:noFill/>
          </a:ln>
          <a:solidFill>
            <a:srgbClr val="000000"/>
          </a:solidFill>
          <a:latin typeface="Arial" pitchFamily="18"/>
          <a:ea typeface="Microsoft YaHei" pitchFamily="2"/>
          <a:cs typeface="Arial Unicode MS" pitchFamily="2"/>
        </a:defRPr>
      </a:lvl7pPr>
      <a:lvl8pPr marL="2057400" marR="0" lvl="4" indent="-228600" algn="l" rtl="0" hangingPunct="0">
        <a:lnSpc>
          <a:spcPct val="93000"/>
        </a:lnSpc>
        <a:spcBef>
          <a:spcPts val="0"/>
        </a:spcBef>
        <a:spcAft>
          <a:spcPts val="289"/>
        </a:spcAft>
        <a:buNone/>
        <a:tabLst/>
        <a:defRPr lang="en-GB" sz="2000" b="0" i="0" u="none" strike="noStrike" kern="1200" spc="0" baseline="0">
          <a:ln>
            <a:noFill/>
          </a:ln>
          <a:solidFill>
            <a:srgbClr val="000000"/>
          </a:solidFill>
          <a:latin typeface="Arial" pitchFamily="18"/>
          <a:ea typeface="Microsoft YaHei" pitchFamily="2"/>
          <a:cs typeface="Arial Unicode MS" pitchFamily="2"/>
        </a:defRPr>
      </a:lvl8pPr>
      <a:lvl9pPr marL="2057400" marR="0" lvl="4" indent="-228600" algn="l" rtl="0" hangingPunct="0">
        <a:lnSpc>
          <a:spcPct val="93000"/>
        </a:lnSpc>
        <a:spcBef>
          <a:spcPts val="0"/>
        </a:spcBef>
        <a:spcAft>
          <a:spcPts val="289"/>
        </a:spcAft>
        <a:buNone/>
        <a:tabLst/>
        <a:defRPr lang="en-GB" sz="2000" b="0" i="0" u="none" strike="noStrike" kern="1200" spc="0" baseline="0">
          <a:ln>
            <a:noFill/>
          </a:ln>
          <a:solidFill>
            <a:srgbClr val="000000"/>
          </a:solidFill>
          <a:latin typeface="Arial" pitchFamily="18"/>
          <a:ea typeface="Microsoft YaHei" pitchFamily="2"/>
          <a:cs typeface="Arial Unicode MS" pitchFamily="2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9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77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9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9.xml"/><Relationship Id="rId5" Type="http://schemas.openxmlformats.org/officeDocument/2006/relationships/hyperlink" Target="mailto:3d@kbvis.com" TargetMode="External"/><Relationship Id="rId4" Type="http://schemas.openxmlformats.org/officeDocument/2006/relationships/image" Target="../media/image79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0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9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9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7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7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7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7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7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6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hyperlink" Target="http://docs.gl/es2/glTexImage2D" TargetMode="External"/><Relationship Id="rId1" Type="http://schemas.openxmlformats.org/officeDocument/2006/relationships/slideLayout" Target="../slideLayouts/slideLayout6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6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6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6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6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6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6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9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9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6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19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97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9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01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19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19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5.pn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jp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19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16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hyperlink" Target="http://kbvis.com/downloads/preso.zip" TargetMode="External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16.xml"/><Relationship Id="rId4" Type="http://schemas.openxmlformats.org/officeDocument/2006/relationships/hyperlink" Target="http://kbvis.com/downloads/kbvis-examples-webgl.zip" TargetMode="Externa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01.png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9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7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7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jpg"/><Relationship Id="rId1" Type="http://schemas.openxmlformats.org/officeDocument/2006/relationships/slideLayout" Target="../slideLayouts/slideLayout7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16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15.png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7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34.png"/><Relationship Id="rId4" Type="http://schemas.openxmlformats.org/officeDocument/2006/relationships/image" Target="../media/image133.png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19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8.png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13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hyperlink" Target="https://brion.github.io/yuv-canvas/demo.html" TargetMode="External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41.png"/><Relationship Id="rId4" Type="http://schemas.openxmlformats.org/officeDocument/2006/relationships/image" Target="../media/image140.png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16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19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17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8.png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17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17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17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jpeg"/><Relationship Id="rId1" Type="http://schemas.openxmlformats.org/officeDocument/2006/relationships/slideLayout" Target="../slideLayouts/slideLayout17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19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17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17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17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15.png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19.xml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19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7.xml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7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19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16.xml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55.png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19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16.xml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6.xml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9.png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19.xml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19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19.xml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image" Target="../media/image3.jpg"/><Relationship Id="rId7" Type="http://schemas.openxmlformats.org/officeDocument/2006/relationships/image" Target="../media/image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19.xml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19.xml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68.png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19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19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19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19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19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1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16.xml"/></Relationships>
</file>

<file path=ppt/slides/_rels/slide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79.png"/><Relationship Id="rId4" Type="http://schemas.openxmlformats.org/officeDocument/2006/relationships/image" Target="../media/image178.png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19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19.xml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4.png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15.xml"/></Relationships>
</file>

<file path=ppt/slides/_rels/slide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87.png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15.xml"/></Relationships>
</file>

<file path=ppt/slides/_rels/slide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16.xml"/><Relationship Id="rId4" Type="http://schemas.openxmlformats.org/officeDocument/2006/relationships/hyperlink" Target="http://webglsamples.org/dynamic-cubemap/dynamic-cubemap.html" TargetMode="Externa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hyperlink" Target="https://www.khronos.org/assets/uploads/developers/library/overview/vulkan-overview.pdf" TargetMode="External"/><Relationship Id="rId1" Type="http://schemas.openxmlformats.org/officeDocument/2006/relationships/slideLayout" Target="../slideLayouts/slideLayout6.xml"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7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6.xml"/></Relationships>
</file>

<file path=ppt/slides/_rels/slide2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6.xml"/></Relationships>
</file>

<file path=ppt/slides/_rels/slide2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6.xml"/></Relationships>
</file>

<file path=ppt/slides/_rels/slide2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6.xml"/></Relationships>
</file>

<file path=ppt/slides/_rels/slide231.xml.rels><?xml version="1.0" encoding="UTF-8" standalone="yes"?>
<Relationships xmlns="http://schemas.openxmlformats.org/package/2006/relationships"><Relationship Id="rId8" Type="http://schemas.openxmlformats.org/officeDocument/2006/relationships/hyperlink" Target="http://www.informit.com/store/computer-graphics-principles-and-practice-9780321399526" TargetMode="External"/><Relationship Id="rId13" Type="http://schemas.openxmlformats.org/officeDocument/2006/relationships/hyperlink" Target="http://www.songho.ca/opengl/gl_pbo.html" TargetMode="External"/><Relationship Id="rId3" Type="http://schemas.openxmlformats.org/officeDocument/2006/relationships/hyperlink" Target="http://www.informit.com/store/opengl-superbible-comprehensive-tutorial-and-reference-9780321902948" TargetMode="External"/><Relationship Id="rId7" Type="http://schemas.openxmlformats.org/officeDocument/2006/relationships/hyperlink" Target="https://www.opengl.org/wiki/Common_Mistakes" TargetMode="External"/><Relationship Id="rId12" Type="http://schemas.openxmlformats.org/officeDocument/2006/relationships/hyperlink" Target="http://www.amazon.com/WebGL-Beginners-Guide-Diego-Cantor/dp/184969172X?tag=realtimerenderin" TargetMode="External"/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opengl.org/archives/resources/faq/" TargetMode="External"/><Relationship Id="rId11" Type="http://schemas.openxmlformats.org/officeDocument/2006/relationships/hyperlink" Target="http://www.amazon.com/WebGL-Up-Running-Tony-Parisi/dp/144932357X?tag=realtimerenderin" TargetMode="External"/><Relationship Id="rId5" Type="http://schemas.openxmlformats.org/officeDocument/2006/relationships/hyperlink" Target="http://www.opengl.org/documentation/specs/" TargetMode="External"/><Relationship Id="rId10" Type="http://schemas.openxmlformats.org/officeDocument/2006/relationships/hyperlink" Target="http://www.cs.colostate.edu/~cs410/yr2013fa/home_progress.php" TargetMode="External"/><Relationship Id="rId4" Type="http://schemas.openxmlformats.org/officeDocument/2006/relationships/hyperlink" Target="http://www.informit.com/store/opengl-shading-language-9780321637635?w_ptgrevartcl=OpenGL+Shading+Language:+Simple+Shading+Example_1376356" TargetMode="External"/><Relationship Id="rId9" Type="http://schemas.openxmlformats.org/officeDocument/2006/relationships/hyperlink" Target="https://www.google.co.in/url?sa=t&amp;rct=j&amp;q=&amp;esrc=s&amp;source=web&amp;cd=1&amp;cad=rja&amp;ved=0CCwQFjAA&amp;url=http://www.amazon.com/Mathematical-Elements-Computer-Graphics-Edition/dp/0070535302&amp;ei=s7WcUqWWJMSprAfz_YH4Dg&amp;usg=AFQjCNGEDVfsgtuAXBBUe-TqXAxmjb7yrw&amp;sig2=aubGr_mSw7kfkEfrwq5tGg&amp;bvm=bv.57155469,d.bmk" TargetMode="External"/><Relationship Id="rId14" Type="http://schemas.openxmlformats.org/officeDocument/2006/relationships/hyperlink" Target="https://nvidia.qwiklab.com/focuses/37?locale=en" TargetMode="External"/></Relationships>
</file>

<file path=ppt/slides/_rels/slide2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://kbvis.com/downloads/kbvis-examples-webgl.zip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6.xml"/><Relationship Id="rId4" Type="http://schemas.openxmlformats.org/officeDocument/2006/relationships/hyperlink" Target="http://benvanik.github.io/WebGL-Inspector/" TargetMode="Externa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kbvis.com/downloads/preso.zip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Relationship Id="rId5" Type="http://schemas.openxmlformats.org/officeDocument/2006/relationships/hyperlink" Target="http://benvanik.github.io/WebGL-Inspector/" TargetMode="External"/><Relationship Id="rId4" Type="http://schemas.openxmlformats.org/officeDocument/2006/relationships/hyperlink" Target="http://kbvis.com/downloads/kbvis-examples-webgl.zip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9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9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s://www.khronos.org/registry/OpenGL-Refpages/" TargetMode="Externa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0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http://docs.gl/gl3/glGenBuffers" TargetMode="Externa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hyperlink" Target="http://docs.gl/gl3/glBindBuffer" TargetMode="Externa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hyperlink" Target="http://docs.gl/gl3/glBufferData" TargetMode="Externa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mailto:3d@kbvis.com" TargetMode="Externa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mailto:3d@kbvis.com" TargetMode="Externa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9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hyperlink" Target="https://www.khronos.org/opengl/wiki/Data_Type_(GLSL)#Vectors" TargetMode="Externa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6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60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9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62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9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6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hyperlink" Target="https://www.khronos.org/registry/OpenGL/specs/gl/" TargetMode="External"/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khronos.org/opengl/wiki/Uniform_(GLSL)" TargetMode="Externa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hronos.org/opengl/wiki/OpenGL_Shading_Language" TargetMode="External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9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9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9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72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6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9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page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/>
          <p:nvPr/>
        </p:nvSpPr>
        <p:spPr>
          <a:xfrm>
            <a:off x="502920" y="85061"/>
            <a:ext cx="9070920" cy="728330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38880" rIns="0" bIns="0" anchor="ctr" anchorCtr="1" compatLnSpc="0">
            <a:noAutofit/>
          </a:bodyPr>
          <a:lstStyle/>
          <a:p>
            <a:pPr marL="0" marR="0" lvl="0" indent="0" algn="ctr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723959" algn="l"/>
                <a:tab pos="1447919" algn="l"/>
                <a:tab pos="2171520" algn="l"/>
                <a:tab pos="2895479" algn="l"/>
                <a:tab pos="3619440" algn="l"/>
                <a:tab pos="4343400" algn="l"/>
                <a:tab pos="5067360" algn="l"/>
                <a:tab pos="5791320" algn="l"/>
                <a:tab pos="6514920" algn="l"/>
                <a:tab pos="7238880" algn="l"/>
                <a:tab pos="7962840" algn="l"/>
                <a:tab pos="8686800" algn="l"/>
              </a:tabLst>
            </a:pPr>
            <a:r>
              <a:rPr lang="en-US" sz="4400" b="1" i="0" u="none" strike="noStrike" kern="1200" spc="0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Microsoft YaHei" pitchFamily="2"/>
                <a:cs typeface="Arial Unicode MS" pitchFamily="34"/>
              </a:rPr>
              <a:t>Graphics Software Development</a:t>
            </a:r>
          </a:p>
          <a:p>
            <a:pPr marL="0" marR="0" lvl="0" indent="0" algn="ctr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723959" algn="l"/>
                <a:tab pos="1447919" algn="l"/>
                <a:tab pos="2171520" algn="l"/>
                <a:tab pos="2895479" algn="l"/>
                <a:tab pos="3619440" algn="l"/>
                <a:tab pos="4343400" algn="l"/>
                <a:tab pos="5067360" algn="l"/>
                <a:tab pos="5791320" algn="l"/>
                <a:tab pos="6514920" algn="l"/>
                <a:tab pos="7238880" algn="l"/>
                <a:tab pos="7962840" algn="l"/>
                <a:tab pos="8686800" algn="l"/>
              </a:tabLst>
            </a:pPr>
            <a:r>
              <a:rPr lang="en-US" sz="4000" b="1" i="0" u="none" strike="noStrike" kern="1200" spc="0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Microsoft YaHei" pitchFamily="2"/>
                <a:cs typeface="Arial Unicode MS" pitchFamily="34"/>
              </a:rPr>
              <a:t>with OpenGL/WebGL</a:t>
            </a:r>
            <a:endParaRPr lang="en-US" sz="3200" b="1" i="0" u="none" strike="noStrike" kern="1200" spc="0" baseline="0" dirty="0">
              <a:ln>
                <a:noFill/>
              </a:ln>
              <a:solidFill>
                <a:srgbClr val="000000"/>
              </a:solidFill>
              <a:latin typeface="Arial" pitchFamily="34"/>
              <a:ea typeface="Microsoft YaHei" pitchFamily="2"/>
              <a:cs typeface="Arial Unicode MS" pitchFamily="34"/>
            </a:endParaRPr>
          </a:p>
          <a:p>
            <a:pPr marL="0" marR="0" lvl="0" indent="0" algn="ctr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723959" algn="l"/>
                <a:tab pos="1447919" algn="l"/>
                <a:tab pos="2171520" algn="l"/>
                <a:tab pos="2895479" algn="l"/>
                <a:tab pos="3619440" algn="l"/>
                <a:tab pos="4343400" algn="l"/>
                <a:tab pos="5067360" algn="l"/>
                <a:tab pos="5791320" algn="l"/>
                <a:tab pos="6514920" algn="l"/>
                <a:tab pos="7238880" algn="l"/>
                <a:tab pos="7962840" algn="l"/>
                <a:tab pos="8686800" algn="l"/>
              </a:tabLst>
            </a:pPr>
            <a:endParaRPr lang="en-US" sz="4400" b="0" i="0" u="none" strike="noStrike" kern="1200" spc="0" baseline="0" dirty="0">
              <a:ln>
                <a:noFill/>
              </a:ln>
              <a:solidFill>
                <a:srgbClr val="000000"/>
              </a:solidFill>
              <a:latin typeface="Arial" pitchFamily="34"/>
              <a:ea typeface="Microsoft YaHei" pitchFamily="2"/>
              <a:cs typeface="Arial Unicode MS" pitchFamily="34"/>
            </a:endParaRPr>
          </a:p>
          <a:p>
            <a:pPr marL="0" marR="0" lvl="0" indent="0" algn="ctr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723959" algn="l"/>
                <a:tab pos="1447919" algn="l"/>
                <a:tab pos="2171520" algn="l"/>
                <a:tab pos="2895479" algn="l"/>
                <a:tab pos="3619440" algn="l"/>
                <a:tab pos="4343400" algn="l"/>
                <a:tab pos="5067360" algn="l"/>
                <a:tab pos="5791320" algn="l"/>
                <a:tab pos="6514920" algn="l"/>
                <a:tab pos="7238880" algn="l"/>
                <a:tab pos="7962840" algn="l"/>
                <a:tab pos="8686800" algn="l"/>
              </a:tabLst>
            </a:pPr>
            <a:r>
              <a:rPr lang="en-US" sz="2800" b="0" i="0" u="none" strike="noStrike" kern="1200" spc="0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Microsoft YaHei" pitchFamily="2"/>
                <a:cs typeface="Arial Unicode MS" pitchFamily="34"/>
              </a:rPr>
              <a:t>2019.07.08</a:t>
            </a:r>
          </a:p>
          <a:p>
            <a:pPr marL="0" marR="0" lvl="0" indent="0" algn="ctr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723959" algn="l"/>
                <a:tab pos="1447919" algn="l"/>
                <a:tab pos="2171520" algn="l"/>
                <a:tab pos="2895479" algn="l"/>
                <a:tab pos="3619440" algn="l"/>
                <a:tab pos="4343400" algn="l"/>
                <a:tab pos="5067360" algn="l"/>
                <a:tab pos="5791320" algn="l"/>
                <a:tab pos="6514920" algn="l"/>
                <a:tab pos="7238880" algn="l"/>
                <a:tab pos="7962840" algn="l"/>
                <a:tab pos="8686800" algn="l"/>
              </a:tabLst>
            </a:pPr>
            <a:endParaRPr lang="en-US" sz="2800" b="0" i="0" u="none" strike="noStrike" kern="1200" spc="0" baseline="0" dirty="0">
              <a:ln>
                <a:noFill/>
              </a:ln>
              <a:solidFill>
                <a:srgbClr val="000000"/>
              </a:solidFill>
              <a:latin typeface="Arial" pitchFamily="34"/>
              <a:ea typeface="Microsoft YaHei" pitchFamily="2"/>
              <a:cs typeface="Arial Unicode MS" pitchFamily="34"/>
            </a:endParaRPr>
          </a:p>
          <a:p>
            <a:pPr lvl="0" algn="ctr" hangingPunct="0">
              <a:lnSpc>
                <a:spcPct val="93000"/>
              </a:lnSpc>
              <a:tabLst>
                <a:tab pos="723959" algn="l"/>
                <a:tab pos="1447919" algn="l"/>
                <a:tab pos="2171520" algn="l"/>
                <a:tab pos="2895479" algn="l"/>
                <a:tab pos="3619440" algn="l"/>
                <a:tab pos="4343400" algn="l"/>
                <a:tab pos="5067360" algn="l"/>
                <a:tab pos="5791320" algn="l"/>
                <a:tab pos="6514920" algn="l"/>
                <a:tab pos="7238880" algn="l"/>
                <a:tab pos="7962840" algn="l"/>
                <a:tab pos="8686800" algn="l"/>
              </a:tabLst>
            </a:pPr>
            <a:r>
              <a:rPr lang="en-US" sz="3600" i="1" dirty="0">
                <a:solidFill>
                  <a:srgbClr val="000000"/>
                </a:solidFill>
                <a:latin typeface="Arial" pitchFamily="34"/>
                <a:ea typeface="Microsoft YaHei" pitchFamily="2"/>
                <a:cs typeface="Arial Unicode MS" pitchFamily="34"/>
              </a:rPr>
              <a:t>Rapiscan Systems</a:t>
            </a:r>
            <a:endParaRPr lang="en-US" sz="3600" b="0" i="1" u="none" strike="noStrike" kern="1200" spc="0" baseline="0" dirty="0">
              <a:ln>
                <a:noFill/>
              </a:ln>
              <a:solidFill>
                <a:srgbClr val="000000"/>
              </a:solidFill>
              <a:latin typeface="Arial" pitchFamily="34"/>
              <a:ea typeface="Microsoft YaHei" pitchFamily="2"/>
              <a:cs typeface="Arial Unicode MS" pitchFamily="34"/>
            </a:endParaRPr>
          </a:p>
          <a:p>
            <a:pPr marL="0" marR="0" lvl="0" indent="0" algn="ctr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723959" algn="l"/>
                <a:tab pos="1447919" algn="l"/>
                <a:tab pos="2171520" algn="l"/>
                <a:tab pos="2895479" algn="l"/>
                <a:tab pos="3619440" algn="l"/>
                <a:tab pos="4343400" algn="l"/>
                <a:tab pos="5067360" algn="l"/>
                <a:tab pos="5791320" algn="l"/>
                <a:tab pos="6514920" algn="l"/>
                <a:tab pos="7238880" algn="l"/>
                <a:tab pos="7962840" algn="l"/>
                <a:tab pos="8686800" algn="l"/>
              </a:tabLst>
            </a:pPr>
            <a:endParaRPr lang="en-US" sz="3200" b="0" i="0" u="none" strike="noStrike" kern="1200" spc="0" baseline="0" dirty="0">
              <a:ln>
                <a:noFill/>
              </a:ln>
              <a:solidFill>
                <a:srgbClr val="000000"/>
              </a:solidFill>
              <a:latin typeface="Arial" pitchFamily="34"/>
              <a:ea typeface="Microsoft YaHei" pitchFamily="2"/>
              <a:cs typeface="Arial Unicode MS" pitchFamily="34"/>
            </a:endParaRPr>
          </a:p>
          <a:p>
            <a:pPr marL="0" marR="0" lvl="0" indent="0" algn="ctr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723959" algn="l"/>
                <a:tab pos="1447919" algn="l"/>
                <a:tab pos="2171520" algn="l"/>
                <a:tab pos="2895479" algn="l"/>
                <a:tab pos="3619440" algn="l"/>
                <a:tab pos="4343400" algn="l"/>
                <a:tab pos="5067360" algn="l"/>
                <a:tab pos="5791320" algn="l"/>
                <a:tab pos="6514920" algn="l"/>
                <a:tab pos="7238880" algn="l"/>
                <a:tab pos="7962840" algn="l"/>
                <a:tab pos="8686800" algn="l"/>
              </a:tabLst>
            </a:pPr>
            <a:endParaRPr lang="en-US" sz="3200" b="0" i="0" u="none" strike="noStrike" kern="1200" spc="0" baseline="0" dirty="0">
              <a:ln>
                <a:noFill/>
              </a:ln>
              <a:solidFill>
                <a:srgbClr val="000000"/>
              </a:solidFill>
              <a:latin typeface="Arial" pitchFamily="34"/>
              <a:ea typeface="Microsoft YaHei" pitchFamily="2"/>
              <a:cs typeface="Arial Unicode MS" pitchFamily="34"/>
            </a:endParaRPr>
          </a:p>
          <a:p>
            <a:pPr marL="0" marR="0" lvl="0" indent="0" algn="ctr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723959" algn="l"/>
                <a:tab pos="1447919" algn="l"/>
                <a:tab pos="2171520" algn="l"/>
                <a:tab pos="2895479" algn="l"/>
                <a:tab pos="3619440" algn="l"/>
                <a:tab pos="4343400" algn="l"/>
                <a:tab pos="5067360" algn="l"/>
                <a:tab pos="5791320" algn="l"/>
                <a:tab pos="6514920" algn="l"/>
                <a:tab pos="7238880" algn="l"/>
                <a:tab pos="7962840" algn="l"/>
                <a:tab pos="8686800" algn="l"/>
              </a:tabLst>
            </a:pPr>
            <a:endParaRPr lang="en-US" sz="3200" b="0" i="0" u="none" strike="noStrike" kern="1200" spc="0" baseline="0" dirty="0">
              <a:ln>
                <a:noFill/>
              </a:ln>
              <a:solidFill>
                <a:srgbClr val="000000"/>
              </a:solidFill>
              <a:latin typeface="Arial" pitchFamily="34"/>
              <a:ea typeface="Microsoft YaHei" pitchFamily="2"/>
              <a:cs typeface="Arial Unicode MS" pitchFamily="34"/>
            </a:endParaRPr>
          </a:p>
          <a:p>
            <a:pPr marL="0" marR="0" lvl="0" indent="0" algn="ctr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723959" algn="l"/>
                <a:tab pos="1447919" algn="l"/>
                <a:tab pos="2171520" algn="l"/>
                <a:tab pos="2895479" algn="l"/>
                <a:tab pos="3619440" algn="l"/>
                <a:tab pos="4343400" algn="l"/>
                <a:tab pos="5067360" algn="l"/>
                <a:tab pos="5791320" algn="l"/>
                <a:tab pos="6514920" algn="l"/>
                <a:tab pos="7238880" algn="l"/>
                <a:tab pos="7962840" algn="l"/>
                <a:tab pos="8686800" algn="l"/>
              </a:tabLst>
            </a:pPr>
            <a:r>
              <a:rPr lang="en-US" sz="3200" b="1" i="0" u="none" strike="noStrike" kern="1200" spc="0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Microsoft YaHei" pitchFamily="2"/>
                <a:cs typeface="Arial Unicode MS" pitchFamily="34"/>
              </a:rPr>
              <a:t>Karthik Bala</a:t>
            </a:r>
          </a:p>
          <a:p>
            <a:pPr marL="0" marR="0" lvl="0" indent="0" algn="ctr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723959" algn="l"/>
                <a:tab pos="1447919" algn="l"/>
                <a:tab pos="2171520" algn="l"/>
                <a:tab pos="2895479" algn="l"/>
                <a:tab pos="3619440" algn="l"/>
                <a:tab pos="4343400" algn="l"/>
                <a:tab pos="5067360" algn="l"/>
                <a:tab pos="5791320" algn="l"/>
                <a:tab pos="6514920" algn="l"/>
                <a:tab pos="7238880" algn="l"/>
                <a:tab pos="7962840" algn="l"/>
                <a:tab pos="8686800" algn="l"/>
              </a:tabLst>
            </a:pPr>
            <a:r>
              <a:rPr lang="en-US" sz="3200" b="1" i="0" u="none" strike="noStrike" kern="1200" spc="0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Microsoft YaHei" pitchFamily="2"/>
                <a:cs typeface="Arial Unicode MS" pitchFamily="34"/>
              </a:rPr>
              <a:t>KBVIS Technologies Pvt. Ltd.</a:t>
            </a:r>
          </a:p>
          <a:p>
            <a:pPr marL="0" marR="0" lvl="0" indent="0" algn="ctr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723959" algn="l"/>
                <a:tab pos="1447919" algn="l"/>
                <a:tab pos="2171520" algn="l"/>
                <a:tab pos="2895479" algn="l"/>
                <a:tab pos="3619440" algn="l"/>
                <a:tab pos="4343400" algn="l"/>
                <a:tab pos="5067360" algn="l"/>
                <a:tab pos="5791320" algn="l"/>
                <a:tab pos="6514920" algn="l"/>
                <a:tab pos="7238880" algn="l"/>
                <a:tab pos="7962840" algn="l"/>
                <a:tab pos="8686800" algn="l"/>
              </a:tabLst>
            </a:pPr>
            <a:r>
              <a:rPr lang="en-US" sz="3200" b="1" i="0" u="none" strike="noStrike" kern="1200" spc="0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Microsoft YaHei" pitchFamily="2"/>
                <a:cs typeface="Arial Unicode MS" pitchFamily="34"/>
              </a:rPr>
              <a:t>3d@kbvis.com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83400" y="5095738"/>
            <a:ext cx="1560239" cy="1785094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6872400" y="60480"/>
            <a:ext cx="3063959" cy="177156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2"/>
          <p:cNvSpPr txBox="1">
            <a:spLocks noGrp="1"/>
          </p:cNvSpPr>
          <p:nvPr>
            <p:ph type="title"/>
          </p:nvPr>
        </p:nvSpPr>
        <p:spPr>
          <a:xfrm>
            <a:off x="503280" y="301680"/>
            <a:ext cx="6609901" cy="1260360"/>
          </a:xfrm>
        </p:spPr>
        <p:txBody>
          <a:bodyPr tIns="31680"/>
          <a:lstStyle/>
          <a:p>
            <a:pPr lvl="0">
              <a:tabLst>
                <a:tab pos="723959" algn="l"/>
                <a:tab pos="1447919" algn="l"/>
                <a:tab pos="2171520" algn="l"/>
                <a:tab pos="2895479" algn="l"/>
                <a:tab pos="3619440" algn="l"/>
                <a:tab pos="4343400" algn="l"/>
                <a:tab pos="5067360" algn="l"/>
                <a:tab pos="5791320" algn="l"/>
                <a:tab pos="6514920" algn="l"/>
                <a:tab pos="7238880" algn="l"/>
                <a:tab pos="7962840" algn="l"/>
                <a:tab pos="8686800" algn="l"/>
              </a:tabLst>
            </a:pPr>
            <a:r>
              <a:rPr lang="en-US" sz="3600" b="1" dirty="0"/>
              <a:t>What’s not in OpenGL-ES</a:t>
            </a:r>
          </a:p>
        </p:txBody>
      </p:sp>
      <p:sp>
        <p:nvSpPr>
          <p:cNvPr id="5" name="Rectangle 2"/>
          <p:cNvSpPr txBox="1">
            <a:spLocks noGrp="1"/>
          </p:cNvSpPr>
          <p:nvPr>
            <p:ph idx="1"/>
          </p:nvPr>
        </p:nvSpPr>
        <p:spPr>
          <a:xfrm>
            <a:off x="627320" y="1988288"/>
            <a:ext cx="9116119" cy="5265951"/>
          </a:xfrm>
        </p:spPr>
        <p:txBody>
          <a:bodyPr tIns="28080"/>
          <a:lstStyle/>
          <a:p>
            <a:pPr marL="431640" lvl="0" indent="-324000">
              <a:spcAft>
                <a:spcPts val="850"/>
              </a:spcAft>
              <a:buClr>
                <a:srgbClr val="000000"/>
              </a:buClr>
              <a:buSzPct val="45000"/>
              <a:buFont typeface="Wingdings" pitchFamily="2"/>
              <a:buChar char=""/>
              <a:tabLst>
                <a:tab pos="723600" algn="l"/>
                <a:tab pos="1447559" algn="l"/>
                <a:tab pos="2171520" algn="l"/>
                <a:tab pos="2895480" algn="l"/>
                <a:tab pos="3619440" algn="l"/>
                <a:tab pos="4343400" algn="l"/>
                <a:tab pos="5067000" algn="l"/>
                <a:tab pos="5790960" algn="l"/>
                <a:tab pos="6514920" algn="l"/>
                <a:tab pos="7238880" algn="l"/>
                <a:tab pos="7962839" algn="l"/>
                <a:tab pos="8686800" algn="l"/>
              </a:tabLst>
            </a:pPr>
            <a:r>
              <a:rPr lang="en-US" sz="2600" dirty="0"/>
              <a:t>Features that were less popular in modern GL or that map poorly to modern hardware</a:t>
            </a:r>
          </a:p>
          <a:p>
            <a:pPr marL="431640" indent="-324000">
              <a:spcAft>
                <a:spcPts val="850"/>
              </a:spcAft>
              <a:buClr>
                <a:srgbClr val="000000"/>
              </a:buClr>
              <a:buSzPct val="45000"/>
              <a:buFont typeface="Wingdings" pitchFamily="2"/>
              <a:buChar char=""/>
              <a:tabLst>
                <a:tab pos="723600" algn="l"/>
                <a:tab pos="1447559" algn="l"/>
                <a:tab pos="2171520" algn="l"/>
                <a:tab pos="2895480" algn="l"/>
                <a:tab pos="3619440" algn="l"/>
                <a:tab pos="4343400" algn="l"/>
                <a:tab pos="5067000" algn="l"/>
                <a:tab pos="5790960" algn="l"/>
                <a:tab pos="6514920" algn="l"/>
                <a:tab pos="7238880" algn="l"/>
                <a:tab pos="7962839" algn="l"/>
                <a:tab pos="8686800" algn="l"/>
              </a:tabLst>
            </a:pPr>
            <a:r>
              <a:rPr lang="en-US" sz="2600" dirty="0"/>
              <a:t>Selection, Feedback, Evaluators, Display lists, Occlusion queries</a:t>
            </a:r>
          </a:p>
          <a:p>
            <a:pPr marL="431640" lvl="0" indent="-324000">
              <a:spcAft>
                <a:spcPts val="850"/>
              </a:spcAft>
              <a:buClr>
                <a:srgbClr val="000000"/>
              </a:buClr>
              <a:buSzPct val="45000"/>
              <a:buFont typeface="Wingdings" pitchFamily="2"/>
              <a:buChar char=""/>
              <a:tabLst>
                <a:tab pos="723600" algn="l"/>
                <a:tab pos="1447559" algn="l"/>
                <a:tab pos="2171520" algn="l"/>
                <a:tab pos="2895480" algn="l"/>
                <a:tab pos="3619440" algn="l"/>
                <a:tab pos="4343400" algn="l"/>
                <a:tab pos="5067000" algn="l"/>
                <a:tab pos="5790960" algn="l"/>
                <a:tab pos="6514920" algn="l"/>
                <a:tab pos="7238880" algn="l"/>
                <a:tab pos="7962839" algn="l"/>
                <a:tab pos="8686800" algn="l"/>
              </a:tabLst>
            </a:pPr>
            <a:r>
              <a:rPr lang="en-US" sz="2600" dirty="0"/>
              <a:t>Color index mode</a:t>
            </a:r>
          </a:p>
          <a:p>
            <a:pPr marL="431640" lvl="0" indent="-324000">
              <a:spcAft>
                <a:spcPts val="850"/>
              </a:spcAft>
              <a:buClr>
                <a:srgbClr val="000000"/>
              </a:buClr>
              <a:buSzPct val="45000"/>
              <a:buFont typeface="Wingdings" pitchFamily="2"/>
              <a:buChar char=""/>
              <a:tabLst>
                <a:tab pos="723600" algn="l"/>
                <a:tab pos="1447559" algn="l"/>
                <a:tab pos="2171520" algn="l"/>
                <a:tab pos="2895480" algn="l"/>
                <a:tab pos="3619440" algn="l"/>
                <a:tab pos="4343400" algn="l"/>
                <a:tab pos="5067000" algn="l"/>
                <a:tab pos="5790960" algn="l"/>
                <a:tab pos="6514920" algn="l"/>
                <a:tab pos="7238880" algn="l"/>
                <a:tab pos="7962839" algn="l"/>
                <a:tab pos="8686800" algn="l"/>
              </a:tabLst>
            </a:pPr>
            <a:r>
              <a:rPr lang="en-US" sz="2600" dirty="0"/>
              <a:t>Quad, quad strip and general polygon primitives</a:t>
            </a:r>
          </a:p>
          <a:p>
            <a:pPr marL="431640" lvl="0" indent="-324000">
              <a:spcAft>
                <a:spcPts val="850"/>
              </a:spcAft>
              <a:buClr>
                <a:srgbClr val="000000"/>
              </a:buClr>
              <a:buSzPct val="45000"/>
              <a:buFont typeface="Wingdings" pitchFamily="2"/>
              <a:buChar char=""/>
              <a:tabLst>
                <a:tab pos="723600" algn="l"/>
                <a:tab pos="1447559" algn="l"/>
                <a:tab pos="2171520" algn="l"/>
                <a:tab pos="2895480" algn="l"/>
                <a:tab pos="3619440" algn="l"/>
                <a:tab pos="4343400" algn="l"/>
                <a:tab pos="5067000" algn="l"/>
                <a:tab pos="5790960" algn="l"/>
                <a:tab pos="6514920" algn="l"/>
                <a:tab pos="7238880" algn="l"/>
                <a:tab pos="7962839" algn="l"/>
                <a:tab pos="8686800" algn="l"/>
              </a:tabLst>
            </a:pPr>
            <a:r>
              <a:rPr lang="en-US" sz="2600" dirty="0"/>
              <a:t>Texture proxies, prioritization, and residency</a:t>
            </a:r>
          </a:p>
          <a:p>
            <a:pPr marL="431640" lvl="0" indent="-324000">
              <a:spcAft>
                <a:spcPts val="850"/>
              </a:spcAft>
              <a:buClr>
                <a:srgbClr val="000000"/>
              </a:buClr>
              <a:buSzPct val="45000"/>
              <a:buFont typeface="Wingdings" pitchFamily="2"/>
              <a:buChar char=""/>
              <a:tabLst>
                <a:tab pos="723600" algn="l"/>
                <a:tab pos="1447559" algn="l"/>
                <a:tab pos="2171520" algn="l"/>
                <a:tab pos="2895480" algn="l"/>
                <a:tab pos="3619440" algn="l"/>
                <a:tab pos="4343400" algn="l"/>
                <a:tab pos="5067000" algn="l"/>
                <a:tab pos="5790960" algn="l"/>
                <a:tab pos="6514920" algn="l"/>
                <a:tab pos="7238880" algn="l"/>
                <a:tab pos="7962839" algn="l"/>
                <a:tab pos="8686800" algn="l"/>
              </a:tabLst>
            </a:pPr>
            <a:r>
              <a:rPr lang="en-US" sz="2600" dirty="0"/>
              <a:t>Vertex-wise rendering (glBegin, glEnd)</a:t>
            </a:r>
          </a:p>
          <a:p>
            <a:pPr marL="431640" lvl="0" indent="-324000">
              <a:spcAft>
                <a:spcPts val="850"/>
              </a:spcAft>
              <a:buClr>
                <a:srgbClr val="000000"/>
              </a:buClr>
              <a:buSzPct val="45000"/>
              <a:buFont typeface="Wingdings" pitchFamily="2"/>
              <a:buChar char=""/>
              <a:tabLst>
                <a:tab pos="723600" algn="l"/>
                <a:tab pos="1447559" algn="l"/>
                <a:tab pos="2171520" algn="l"/>
                <a:tab pos="2895480" algn="l"/>
                <a:tab pos="3619440" algn="l"/>
                <a:tab pos="4343400" algn="l"/>
                <a:tab pos="5067000" algn="l"/>
                <a:tab pos="5790960" algn="l"/>
                <a:tab pos="6514920" algn="l"/>
                <a:tab pos="7238880" algn="l"/>
                <a:tab pos="7962839" algn="l"/>
                <a:tab pos="8686800" algn="l"/>
              </a:tabLst>
            </a:pPr>
            <a:r>
              <a:rPr lang="en-US" sz="2600" dirty="0"/>
              <a:t>Polygon mode (the mode is always GL_FILL)</a:t>
            </a:r>
          </a:p>
          <a:p>
            <a:pPr marL="431640" lvl="0" indent="-324000">
              <a:spcAft>
                <a:spcPts val="850"/>
              </a:spcAft>
              <a:buClr>
                <a:srgbClr val="000000"/>
              </a:buClr>
              <a:buSzPct val="45000"/>
              <a:buFont typeface="Wingdings" pitchFamily="2"/>
              <a:buChar char=""/>
              <a:tabLst>
                <a:tab pos="723600" algn="l"/>
                <a:tab pos="1447559" algn="l"/>
                <a:tab pos="2171520" algn="l"/>
                <a:tab pos="2895480" algn="l"/>
                <a:tab pos="3619440" algn="l"/>
                <a:tab pos="4343400" algn="l"/>
                <a:tab pos="5067000" algn="l"/>
                <a:tab pos="5790960" algn="l"/>
                <a:tab pos="6514920" algn="l"/>
                <a:tab pos="7238880" algn="l"/>
                <a:tab pos="7962839" algn="l"/>
                <a:tab pos="8686800" algn="l"/>
              </a:tabLst>
            </a:pPr>
            <a:r>
              <a:rPr lang="en-US" sz="2600" dirty="0"/>
              <a:t>Line and polygon stippling (can be emulated)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35612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5" name="Text Box 1">
            <a:extLst>
              <a:ext uri="{FF2B5EF4-FFF2-40B4-BE49-F238E27FC236}">
                <a16:creationId xmlns:a16="http://schemas.microsoft.com/office/drawing/2014/main" id="{8D6F481C-863E-42CA-A8AF-2AC85C1ADC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0363" y="360363"/>
            <a:ext cx="9359900" cy="685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62640" rIns="90000" bIns="45000"/>
          <a:lstStyle>
            <a:lvl1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961313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961313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961313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961313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961313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961313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961313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961313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961313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r>
              <a:rPr lang="de-DE" altLang="en-US" b="1"/>
              <a:t>Fixed Function API:</a:t>
            </a:r>
          </a:p>
          <a:p>
            <a:pPr>
              <a:lnSpc>
                <a:spcPct val="89000"/>
              </a:lnSpc>
            </a:pPr>
            <a:r>
              <a:rPr lang="de-DE" altLang="en-US">
                <a:latin typeface="Courier New" panose="02070309020205020404" pitchFamily="49" charset="0"/>
              </a:rPr>
              <a:t>void </a:t>
            </a:r>
            <a:r>
              <a:rPr lang="de-DE" altLang="en-US" b="1">
                <a:latin typeface="Courier New" panose="02070309020205020404" pitchFamily="49" charset="0"/>
              </a:rPr>
              <a:t>glClipPlane</a:t>
            </a:r>
            <a:r>
              <a:rPr lang="de-DE" altLang="en-US">
                <a:latin typeface="Courier New" panose="02070309020205020404" pitchFamily="49" charset="0"/>
              </a:rPr>
              <a:t>(plane, equation);</a:t>
            </a:r>
          </a:p>
          <a:p>
            <a:pPr>
              <a:lnSpc>
                <a:spcPct val="89000"/>
              </a:lnSpc>
            </a:pPr>
            <a:endParaRPr lang="de-DE" altLang="en-US">
              <a:latin typeface="Courier New" panose="02070309020205020404" pitchFamily="49" charset="0"/>
            </a:endParaRPr>
          </a:p>
          <a:p>
            <a:r>
              <a:rPr lang="de-DE" altLang="en-US" b="1"/>
              <a:t>Example:</a:t>
            </a:r>
          </a:p>
          <a:p>
            <a:pPr>
              <a:lnSpc>
                <a:spcPct val="89000"/>
              </a:lnSpc>
            </a:pPr>
            <a:r>
              <a:rPr lang="de-DE" altLang="en-US">
                <a:latin typeface="Courier New" panose="02070309020205020404" pitchFamily="49" charset="0"/>
              </a:rPr>
              <a:t>   eqn[] = {a, b, c, d};</a:t>
            </a:r>
          </a:p>
          <a:p>
            <a:pPr>
              <a:lnSpc>
                <a:spcPct val="89000"/>
              </a:lnSpc>
            </a:pPr>
            <a:r>
              <a:rPr lang="de-DE" altLang="en-US">
                <a:latin typeface="Courier New" panose="02070309020205020404" pitchFamily="49" charset="0"/>
              </a:rPr>
              <a:t>   glClipPlane (GL_CLIP_PLANE0, eqn);</a:t>
            </a:r>
          </a:p>
          <a:p>
            <a:pPr>
              <a:lnSpc>
                <a:spcPct val="89000"/>
              </a:lnSpc>
            </a:pPr>
            <a:r>
              <a:rPr lang="de-DE" altLang="en-US">
                <a:latin typeface="Courier New" panose="02070309020205020404" pitchFamily="49" charset="0"/>
              </a:rPr>
              <a:t>   glEnable (GL_CLIP_PLANE0);</a:t>
            </a:r>
          </a:p>
          <a:p>
            <a:pPr>
              <a:lnSpc>
                <a:spcPct val="89000"/>
              </a:lnSpc>
            </a:pPr>
            <a:endParaRPr lang="de-DE" altLang="en-US">
              <a:latin typeface="Courier New" panose="02070309020205020404" pitchFamily="49" charset="0"/>
            </a:endParaRPr>
          </a:p>
          <a:p>
            <a:r>
              <a:rPr lang="de-DE" altLang="en-US" b="1"/>
              <a:t>Programmable API:</a:t>
            </a:r>
          </a:p>
          <a:p>
            <a:pPr>
              <a:lnSpc>
                <a:spcPct val="89000"/>
              </a:lnSpc>
            </a:pPr>
            <a:r>
              <a:rPr lang="de-DE" altLang="en-US">
                <a:latin typeface="Courier New" panose="02070309020205020404" pitchFamily="49" charset="0"/>
              </a:rPr>
              <a:t>in vec4 Position;</a:t>
            </a:r>
          </a:p>
          <a:p>
            <a:pPr>
              <a:lnSpc>
                <a:spcPct val="89000"/>
              </a:lnSpc>
            </a:pPr>
            <a:r>
              <a:rPr lang="de-DE" altLang="en-US">
                <a:latin typeface="Courier New" panose="02070309020205020404" pitchFamily="49" charset="0"/>
              </a:rPr>
              <a:t>out float gl_ClipDistance[1];</a:t>
            </a:r>
          </a:p>
          <a:p>
            <a:pPr>
              <a:lnSpc>
                <a:spcPct val="89000"/>
              </a:lnSpc>
            </a:pPr>
            <a:endParaRPr lang="de-DE" altLang="en-US">
              <a:latin typeface="Courier New" panose="02070309020205020404" pitchFamily="49" charset="0"/>
            </a:endParaRPr>
          </a:p>
          <a:p>
            <a:pPr>
              <a:lnSpc>
                <a:spcPct val="89000"/>
              </a:lnSpc>
            </a:pPr>
            <a:r>
              <a:rPr lang="de-DE" altLang="en-US">
                <a:latin typeface="Courier New" panose="02070309020205020404" pitchFamily="49" charset="0"/>
              </a:rPr>
              <a:t>uniform mat4 Projection;</a:t>
            </a:r>
          </a:p>
          <a:p>
            <a:pPr>
              <a:lnSpc>
                <a:spcPct val="89000"/>
              </a:lnSpc>
            </a:pPr>
            <a:r>
              <a:rPr lang="de-DE" altLang="en-US">
                <a:latin typeface="Courier New" panose="02070309020205020404" pitchFamily="49" charset="0"/>
              </a:rPr>
              <a:t>uniform mat4 Modelview;</a:t>
            </a:r>
          </a:p>
          <a:p>
            <a:pPr>
              <a:lnSpc>
                <a:spcPct val="89000"/>
              </a:lnSpc>
            </a:pPr>
            <a:r>
              <a:rPr lang="de-DE" altLang="en-US">
                <a:latin typeface="Courier New" panose="02070309020205020404" pitchFamily="49" charset="0"/>
              </a:rPr>
              <a:t>uniform mat4 ViewMatrix;</a:t>
            </a:r>
          </a:p>
          <a:p>
            <a:pPr>
              <a:lnSpc>
                <a:spcPct val="89000"/>
              </a:lnSpc>
            </a:pPr>
            <a:r>
              <a:rPr lang="de-DE" altLang="en-US">
                <a:latin typeface="Courier New" panose="02070309020205020404" pitchFamily="49" charset="0"/>
              </a:rPr>
              <a:t>uniform mat4 ModelMatrix;</a:t>
            </a:r>
          </a:p>
          <a:p>
            <a:pPr>
              <a:lnSpc>
                <a:spcPct val="89000"/>
              </a:lnSpc>
            </a:pPr>
            <a:r>
              <a:rPr lang="de-DE" altLang="en-US">
                <a:latin typeface="Courier New" panose="02070309020205020404" pitchFamily="49" charset="0"/>
              </a:rPr>
              <a:t>uniform vec4 ClipPlane;</a:t>
            </a:r>
          </a:p>
          <a:p>
            <a:pPr>
              <a:lnSpc>
                <a:spcPct val="89000"/>
              </a:lnSpc>
            </a:pPr>
            <a:endParaRPr lang="de-DE" altLang="en-US">
              <a:latin typeface="Courier New" panose="02070309020205020404" pitchFamily="49" charset="0"/>
            </a:endParaRPr>
          </a:p>
          <a:p>
            <a:pPr>
              <a:lnSpc>
                <a:spcPct val="89000"/>
              </a:lnSpc>
            </a:pPr>
            <a:r>
              <a:rPr lang="de-DE" altLang="en-US">
                <a:latin typeface="Courier New" panose="02070309020205020404" pitchFamily="49" charset="0"/>
              </a:rPr>
              <a:t>void main()</a:t>
            </a:r>
          </a:p>
          <a:p>
            <a:pPr>
              <a:lnSpc>
                <a:spcPct val="89000"/>
              </a:lnSpc>
            </a:pPr>
            <a:r>
              <a:rPr lang="de-DE" altLang="en-US">
                <a:latin typeface="Courier New" panose="02070309020205020404" pitchFamily="49" charset="0"/>
              </a:rPr>
              <a:t>{</a:t>
            </a:r>
          </a:p>
          <a:p>
            <a:pPr>
              <a:lnSpc>
                <a:spcPct val="89000"/>
              </a:lnSpc>
            </a:pPr>
            <a:r>
              <a:rPr lang="de-DE" altLang="en-US">
                <a:latin typeface="Courier New" panose="02070309020205020404" pitchFamily="49" charset="0"/>
              </a:rPr>
              <a:t>    vPosition = Position.xyz;</a:t>
            </a:r>
          </a:p>
          <a:p>
            <a:pPr>
              <a:lnSpc>
                <a:spcPct val="89000"/>
              </a:lnSpc>
            </a:pPr>
            <a:r>
              <a:rPr lang="de-DE" altLang="en-US">
                <a:latin typeface="Courier New" panose="02070309020205020404" pitchFamily="49" charset="0"/>
              </a:rPr>
              <a:t>    gl_Position = Projection * Modelview * Position;</a:t>
            </a:r>
          </a:p>
          <a:p>
            <a:pPr>
              <a:lnSpc>
                <a:spcPct val="89000"/>
              </a:lnSpc>
            </a:pPr>
            <a:r>
              <a:rPr lang="de-DE" altLang="en-US">
                <a:latin typeface="Courier New" panose="02070309020205020404" pitchFamily="49" charset="0"/>
              </a:rPr>
              <a:t>    gl_ClipDistance[0] = dot(ModelMatrix * Position, </a:t>
            </a:r>
          </a:p>
          <a:p>
            <a:pPr>
              <a:lnSpc>
                <a:spcPct val="89000"/>
              </a:lnSpc>
            </a:pPr>
            <a:r>
              <a:rPr lang="de-DE" altLang="en-US">
                <a:latin typeface="Courier New" panose="02070309020205020404" pitchFamily="49" charset="0"/>
              </a:rPr>
              <a:t>		ClipPlane);</a:t>
            </a:r>
          </a:p>
          <a:p>
            <a:pPr>
              <a:lnSpc>
                <a:spcPct val="89000"/>
              </a:lnSpc>
            </a:pPr>
            <a:r>
              <a:rPr lang="de-DE" altLang="en-US">
                <a:latin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35648824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7" name="Rectangle 1">
            <a:extLst>
              <a:ext uri="{FF2B5EF4-FFF2-40B4-BE49-F238E27FC236}">
                <a16:creationId xmlns:a16="http://schemas.microsoft.com/office/drawing/2014/main" id="{3A1CAD31-DAF2-4D3C-AA18-E16A962A84D1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503238" y="107950"/>
            <a:ext cx="7804421" cy="1262063"/>
          </a:xfrm>
          <a:ln/>
        </p:spPr>
        <p:txBody>
          <a:bodyPr tIns="31680"/>
          <a:lstStyle/>
          <a:p>
            <a: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961313" algn="l"/>
                <a:tab pos="8686800" algn="l"/>
              </a:tabLst>
            </a:pPr>
            <a:r>
              <a:rPr lang="en-US" altLang="en-US" sz="3600" b="1" dirty="0"/>
              <a:t>Example 04 </a:t>
            </a:r>
            <a:br>
              <a:rPr lang="en-US" altLang="en-US" sz="3600" b="1" dirty="0"/>
            </a:br>
            <a:r>
              <a:rPr lang="en-US" altLang="en-US" sz="3600" b="1" dirty="0"/>
              <a:t>(Clipping Added)</a:t>
            </a: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291F4986-2F07-4051-B1F1-029430ED51EE}"/>
              </a:ext>
            </a:extLst>
          </p:cNvPr>
          <p:cNvSpPr/>
          <p:nvPr/>
        </p:nvSpPr>
        <p:spPr>
          <a:xfrm>
            <a:off x="4215160" y="4337825"/>
            <a:ext cx="1739590" cy="6579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357E25-7992-454D-8EF4-F55622412A05}"/>
              </a:ext>
            </a:extLst>
          </p:cNvPr>
          <p:cNvSpPr txBox="1"/>
          <p:nvPr/>
        </p:nvSpPr>
        <p:spPr>
          <a:xfrm>
            <a:off x="4025589" y="5163016"/>
            <a:ext cx="21187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/>
              <a:t>Clip against </a:t>
            </a:r>
          </a:p>
          <a:p>
            <a:r>
              <a:rPr lang="en-AU" b="1" dirty="0"/>
              <a:t>XZ  Plane (Y=0)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F0FCBE-1D8E-40CC-8477-0BE8D01C0D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4748" y="2078374"/>
            <a:ext cx="3029465" cy="30846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D19A810-DE91-4A22-8CAC-E0013D3776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061" y="2078374"/>
            <a:ext cx="3124471" cy="3033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555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E7FDD7C-40C9-45DE-91C3-FF9FD99AEE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789" y="261091"/>
            <a:ext cx="9573738" cy="7020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37296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7" name="Rectangle 1">
            <a:extLst>
              <a:ext uri="{FF2B5EF4-FFF2-40B4-BE49-F238E27FC236}">
                <a16:creationId xmlns:a16="http://schemas.microsoft.com/office/drawing/2014/main" id="{3A1CAD31-DAF2-4D3C-AA18-E16A962A84D1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503238" y="107950"/>
            <a:ext cx="9070975" cy="1262063"/>
          </a:xfrm>
          <a:ln/>
        </p:spPr>
        <p:txBody>
          <a:bodyPr tIns="31680"/>
          <a:lstStyle/>
          <a:p>
            <a: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961313" algn="l"/>
                <a:tab pos="8686800" algn="l"/>
              </a:tabLst>
            </a:pPr>
            <a:r>
              <a:rPr lang="en-US" altLang="en-US" sz="3600" b="1" dirty="0"/>
              <a:t>Exercise 4.1 </a:t>
            </a: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291F4986-2F07-4051-B1F1-029430ED51EE}"/>
              </a:ext>
            </a:extLst>
          </p:cNvPr>
          <p:cNvSpPr/>
          <p:nvPr/>
        </p:nvSpPr>
        <p:spPr>
          <a:xfrm>
            <a:off x="4215160" y="4337825"/>
            <a:ext cx="1739590" cy="6579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357E25-7992-454D-8EF4-F55622412A05}"/>
              </a:ext>
            </a:extLst>
          </p:cNvPr>
          <p:cNvSpPr txBox="1"/>
          <p:nvPr/>
        </p:nvSpPr>
        <p:spPr>
          <a:xfrm>
            <a:off x="4025589" y="5163016"/>
            <a:ext cx="2118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/>
              <a:t>Clip Cube to Prism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19A810-DE91-4A22-8CAC-E0013D3776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061" y="2078374"/>
            <a:ext cx="3124471" cy="303302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424C63B-ECEF-4B75-838B-D8045CAABD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4378" y="2078374"/>
            <a:ext cx="3083712" cy="303302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40891F1-CB42-4059-A857-8B6DD9BCF1A0}"/>
              </a:ext>
            </a:extLst>
          </p:cNvPr>
          <p:cNvSpPr/>
          <p:nvPr/>
        </p:nvSpPr>
        <p:spPr>
          <a:xfrm>
            <a:off x="3134581" y="6472186"/>
            <a:ext cx="535217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400" dirty="0"/>
              <a:t>Mail your index.html to </a:t>
            </a:r>
            <a:r>
              <a:rPr lang="en-AU" sz="2400" dirty="0">
                <a:hlinkClick r:id="rId5"/>
              </a:rPr>
              <a:t>3d@kbvis.com</a:t>
            </a:r>
            <a:endParaRPr lang="en-AU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400" dirty="0"/>
              <a:t>Feel free to add any questions</a:t>
            </a:r>
          </a:p>
        </p:txBody>
      </p:sp>
    </p:spTree>
    <p:extLst>
      <p:ext uri="{BB962C8B-B14F-4D97-AF65-F5344CB8AC3E}">
        <p14:creationId xmlns:p14="http://schemas.microsoft.com/office/powerpoint/2010/main" val="379179471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569" name="Picture 1">
            <a:extLst>
              <a:ext uri="{FF2B5EF4-FFF2-40B4-BE49-F238E27FC236}">
                <a16:creationId xmlns:a16="http://schemas.microsoft.com/office/drawing/2014/main" id="{2BBE72F2-67CA-40B1-9C4E-667AE2C1F7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50" y="1508125"/>
            <a:ext cx="6480175" cy="173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12600" cap="flat">
                <a:solidFill>
                  <a:srgbClr val="00956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09570" name="Rectangle 2">
            <a:extLst>
              <a:ext uri="{FF2B5EF4-FFF2-40B4-BE49-F238E27FC236}">
                <a16:creationId xmlns:a16="http://schemas.microsoft.com/office/drawing/2014/main" id="{77DE0C95-ECAB-4772-AF63-1415FD4986C4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503238" y="107950"/>
            <a:ext cx="7489477" cy="1262063"/>
          </a:xfrm>
          <a:ln/>
        </p:spPr>
        <p:txBody>
          <a:bodyPr tIns="31680"/>
          <a:lstStyle/>
          <a:p>
            <a: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961313" algn="l"/>
                <a:tab pos="8686800" algn="l"/>
              </a:tabLst>
            </a:pPr>
            <a:r>
              <a:rPr lang="en-US" altLang="en-US" sz="3600" b="1" dirty="0"/>
              <a:t>Texture Mapping</a:t>
            </a:r>
          </a:p>
        </p:txBody>
      </p:sp>
      <p:sp>
        <p:nvSpPr>
          <p:cNvPr id="109571" name="Text Box 3">
            <a:extLst>
              <a:ext uri="{FF2B5EF4-FFF2-40B4-BE49-F238E27FC236}">
                <a16:creationId xmlns:a16="http://schemas.microsoft.com/office/drawing/2014/main" id="{666EB7A3-0CFC-45EA-A753-21C6BA7415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3238" y="5464097"/>
            <a:ext cx="9070975" cy="20955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600" cap="flat">
                <a:solidFill>
                  <a:srgbClr val="00956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28080" rIns="0" bIns="0"/>
          <a:lstStyle>
            <a:lvl1pPr marL="863600" indent="-646113">
              <a:tabLst>
                <a:tab pos="1154113" algn="l"/>
                <a:tab pos="1878013" algn="l"/>
                <a:tab pos="2601913" algn="l"/>
                <a:tab pos="3327400" algn="l"/>
                <a:tab pos="4051300" algn="l"/>
                <a:tab pos="4775200" algn="l"/>
                <a:tab pos="5497513" algn="l"/>
                <a:tab pos="6221413" algn="l"/>
                <a:tab pos="6945313" algn="l"/>
                <a:tab pos="7670800" algn="l"/>
                <a:tab pos="8394700" algn="l"/>
                <a:tab pos="9118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1154113" algn="l"/>
                <a:tab pos="1878013" algn="l"/>
                <a:tab pos="2601913" algn="l"/>
                <a:tab pos="3327400" algn="l"/>
                <a:tab pos="4051300" algn="l"/>
                <a:tab pos="4775200" algn="l"/>
                <a:tab pos="5497513" algn="l"/>
                <a:tab pos="6221413" algn="l"/>
                <a:tab pos="6945313" algn="l"/>
                <a:tab pos="7670800" algn="l"/>
                <a:tab pos="8394700" algn="l"/>
                <a:tab pos="9118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1154113" algn="l"/>
                <a:tab pos="1878013" algn="l"/>
                <a:tab pos="2601913" algn="l"/>
                <a:tab pos="3327400" algn="l"/>
                <a:tab pos="4051300" algn="l"/>
                <a:tab pos="4775200" algn="l"/>
                <a:tab pos="5497513" algn="l"/>
                <a:tab pos="6221413" algn="l"/>
                <a:tab pos="6945313" algn="l"/>
                <a:tab pos="7670800" algn="l"/>
                <a:tab pos="8394700" algn="l"/>
                <a:tab pos="9118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1154113" algn="l"/>
                <a:tab pos="1878013" algn="l"/>
                <a:tab pos="2601913" algn="l"/>
                <a:tab pos="3327400" algn="l"/>
                <a:tab pos="4051300" algn="l"/>
                <a:tab pos="4775200" algn="l"/>
                <a:tab pos="5497513" algn="l"/>
                <a:tab pos="6221413" algn="l"/>
                <a:tab pos="6945313" algn="l"/>
                <a:tab pos="7670800" algn="l"/>
                <a:tab pos="8394700" algn="l"/>
                <a:tab pos="9118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1154113" algn="l"/>
                <a:tab pos="1878013" algn="l"/>
                <a:tab pos="2601913" algn="l"/>
                <a:tab pos="3327400" algn="l"/>
                <a:tab pos="4051300" algn="l"/>
                <a:tab pos="4775200" algn="l"/>
                <a:tab pos="5497513" algn="l"/>
                <a:tab pos="6221413" algn="l"/>
                <a:tab pos="6945313" algn="l"/>
                <a:tab pos="7670800" algn="l"/>
                <a:tab pos="8394700" algn="l"/>
                <a:tab pos="9118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154113" algn="l"/>
                <a:tab pos="1878013" algn="l"/>
                <a:tab pos="2601913" algn="l"/>
                <a:tab pos="3327400" algn="l"/>
                <a:tab pos="4051300" algn="l"/>
                <a:tab pos="4775200" algn="l"/>
                <a:tab pos="5497513" algn="l"/>
                <a:tab pos="6221413" algn="l"/>
                <a:tab pos="6945313" algn="l"/>
                <a:tab pos="7670800" algn="l"/>
                <a:tab pos="8394700" algn="l"/>
                <a:tab pos="9118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154113" algn="l"/>
                <a:tab pos="1878013" algn="l"/>
                <a:tab pos="2601913" algn="l"/>
                <a:tab pos="3327400" algn="l"/>
                <a:tab pos="4051300" algn="l"/>
                <a:tab pos="4775200" algn="l"/>
                <a:tab pos="5497513" algn="l"/>
                <a:tab pos="6221413" algn="l"/>
                <a:tab pos="6945313" algn="l"/>
                <a:tab pos="7670800" algn="l"/>
                <a:tab pos="8394700" algn="l"/>
                <a:tab pos="9118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154113" algn="l"/>
                <a:tab pos="1878013" algn="l"/>
                <a:tab pos="2601913" algn="l"/>
                <a:tab pos="3327400" algn="l"/>
                <a:tab pos="4051300" algn="l"/>
                <a:tab pos="4775200" algn="l"/>
                <a:tab pos="5497513" algn="l"/>
                <a:tab pos="6221413" algn="l"/>
                <a:tab pos="6945313" algn="l"/>
                <a:tab pos="7670800" algn="l"/>
                <a:tab pos="8394700" algn="l"/>
                <a:tab pos="9118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154113" algn="l"/>
                <a:tab pos="1878013" algn="l"/>
                <a:tab pos="2601913" algn="l"/>
                <a:tab pos="3327400" algn="l"/>
                <a:tab pos="4051300" algn="l"/>
                <a:tab pos="4775200" algn="l"/>
                <a:tab pos="5497513" algn="l"/>
                <a:tab pos="6221413" algn="l"/>
                <a:tab pos="6945313" algn="l"/>
                <a:tab pos="7670800" algn="l"/>
                <a:tab pos="8394700" algn="l"/>
                <a:tab pos="9118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spcAft>
                <a:spcPts val="600"/>
              </a:spcAft>
              <a:buSzPct val="45000"/>
              <a:buFont typeface="Wingdings" panose="05000000000000000000" pitchFamily="2" charset="2"/>
              <a:buChar char=""/>
            </a:pPr>
            <a:r>
              <a:rPr lang="en-US" altLang="en-US" sz="2800" dirty="0"/>
              <a:t>Application of images onto the model surface</a:t>
            </a:r>
          </a:p>
          <a:p>
            <a:pPr>
              <a:spcAft>
                <a:spcPts val="600"/>
              </a:spcAft>
              <a:buSzPct val="45000"/>
              <a:buFont typeface="Wingdings" panose="05000000000000000000" pitchFamily="2" charset="2"/>
              <a:buChar char=""/>
            </a:pPr>
            <a:r>
              <a:rPr lang="en-US" altLang="en-US" sz="2800" dirty="0"/>
              <a:t>Texture Coordinates – [0, 1.0]</a:t>
            </a:r>
          </a:p>
          <a:p>
            <a:pPr>
              <a:spcAft>
                <a:spcPts val="600"/>
              </a:spcAft>
              <a:buSzPct val="45000"/>
              <a:buFont typeface="Wingdings" panose="05000000000000000000" pitchFamily="2" charset="2"/>
              <a:buChar char=""/>
            </a:pPr>
            <a:r>
              <a:rPr lang="en-US" altLang="en-US" sz="2800" dirty="0"/>
              <a:t>Values &lt; 0.0 or &gt; 1.0 are clamped or wrapped</a:t>
            </a:r>
          </a:p>
          <a:p>
            <a:pPr>
              <a:spcAft>
                <a:spcPts val="600"/>
              </a:spcAft>
              <a:buSzPct val="45000"/>
              <a:buFont typeface="Wingdings" panose="05000000000000000000" pitchFamily="2" charset="2"/>
              <a:buChar char=""/>
            </a:pPr>
            <a:r>
              <a:rPr lang="en-US" altLang="en-US" sz="2800" dirty="0"/>
              <a:t>Multiple textures may be used</a:t>
            </a:r>
          </a:p>
        </p:txBody>
      </p:sp>
      <p:sp>
        <p:nvSpPr>
          <p:cNvPr id="109572" name="Freeform 4">
            <a:extLst>
              <a:ext uri="{FF2B5EF4-FFF2-40B4-BE49-F238E27FC236}">
                <a16:creationId xmlns:a16="http://schemas.microsoft.com/office/drawing/2014/main" id="{1177C265-AD88-42CB-B570-8F5CF4FB46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00450" y="2339975"/>
            <a:ext cx="539750" cy="360363"/>
          </a:xfrm>
          <a:custGeom>
            <a:avLst/>
            <a:gdLst>
              <a:gd name="G0" fmla="+- 5400 0 0"/>
              <a:gd name="G1" fmla="+- 16200 0 0"/>
              <a:gd name="G2" fmla="+- 21600 0 5400"/>
              <a:gd name="G3" fmla="+- 21600 0 G1"/>
              <a:gd name="G4" fmla="*/ G3 G0 1"/>
              <a:gd name="G5" fmla="*/ G4 1 10800"/>
              <a:gd name="G6" fmla="+- G1 G5 0"/>
              <a:gd name="G7" fmla="*/ G1 G0 1"/>
              <a:gd name="G8" fmla="*/ G7 1 10800"/>
              <a:gd name="G9" fmla="+- G1 0 G8"/>
              <a:gd name="T0" fmla="*/ 0 w 21600"/>
              <a:gd name="T1" fmla="*/ 5400 h 21600"/>
              <a:gd name="T2" fmla="*/ 16200 w 21600"/>
              <a:gd name="T3" fmla="*/ 5400 h 21600"/>
              <a:gd name="T4" fmla="*/ 16200 w 21600"/>
              <a:gd name="T5" fmla="*/ 0 h 21600"/>
              <a:gd name="T6" fmla="*/ 21600 w 21600"/>
              <a:gd name="T7" fmla="*/ 10800 h 21600"/>
              <a:gd name="T8" fmla="*/ 16200 w 21600"/>
              <a:gd name="T9" fmla="*/ 21600 h 21600"/>
              <a:gd name="T10" fmla="*/ 16200 w 21600"/>
              <a:gd name="T11" fmla="*/ 16200 h 21600"/>
              <a:gd name="T12" fmla="*/ 0 w 21600"/>
              <a:gd name="T13" fmla="*/ 16200 h 21600"/>
              <a:gd name="T14" fmla="*/ 0 w 21600"/>
              <a:gd name="T15" fmla="*/ G0 h 21600"/>
              <a:gd name="T16" fmla="*/ G6 w 21600"/>
              <a:gd name="T17" fmla="*/ G2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T14" t="T15" r="T16" b="T17"/>
            <a:pathLst>
              <a:path w="21600" h="21600">
                <a:moveTo>
                  <a:pt x="0" y="5400"/>
                </a:moveTo>
                <a:lnTo>
                  <a:pt x="16200" y="5400"/>
                </a:lnTo>
                <a:lnTo>
                  <a:pt x="16200" y="0"/>
                </a:lnTo>
                <a:lnTo>
                  <a:pt x="21600" y="10800"/>
                </a:lnTo>
                <a:lnTo>
                  <a:pt x="16200" y="21600"/>
                </a:lnTo>
                <a:lnTo>
                  <a:pt x="16200" y="16200"/>
                </a:lnTo>
                <a:lnTo>
                  <a:pt x="0" y="16200"/>
                </a:lnTo>
                <a:close/>
              </a:path>
            </a:pathLst>
          </a:custGeom>
          <a:solidFill>
            <a:srgbClr val="99CCFF">
              <a:alpha val="50000"/>
            </a:srgbClr>
          </a:solidFill>
          <a:ln w="936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AU" dirty="0"/>
          </a:p>
        </p:txBody>
      </p:sp>
      <p:pic>
        <p:nvPicPr>
          <p:cNvPr id="6" name="Picture 3">
            <a:extLst>
              <a:ext uri="{FF2B5EF4-FFF2-40B4-BE49-F238E27FC236}">
                <a16:creationId xmlns:a16="http://schemas.microsoft.com/office/drawing/2014/main" id="{AA55F2D3-9191-4A0F-9289-64BFE08EC1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4391" y="3337542"/>
            <a:ext cx="2138324" cy="205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7" name="Picture 12">
            <a:extLst>
              <a:ext uri="{FF2B5EF4-FFF2-40B4-BE49-F238E27FC236}">
                <a16:creationId xmlns:a16="http://schemas.microsoft.com/office/drawing/2014/main" id="{674A2F65-D111-410D-9D1E-9FDCCB0BCF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5813" y="3378200"/>
            <a:ext cx="1969778" cy="2014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8" name="Freeform 4">
            <a:extLst>
              <a:ext uri="{FF2B5EF4-FFF2-40B4-BE49-F238E27FC236}">
                <a16:creationId xmlns:a16="http://schemas.microsoft.com/office/drawing/2014/main" id="{D150689C-C9F8-43B9-8035-4E3B452A40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68850" y="4171911"/>
            <a:ext cx="539750" cy="360363"/>
          </a:xfrm>
          <a:custGeom>
            <a:avLst/>
            <a:gdLst>
              <a:gd name="G0" fmla="+- 5400 0 0"/>
              <a:gd name="G1" fmla="+- 16200 0 0"/>
              <a:gd name="G2" fmla="+- 21600 0 5400"/>
              <a:gd name="G3" fmla="+- 21600 0 G1"/>
              <a:gd name="G4" fmla="*/ G3 G0 1"/>
              <a:gd name="G5" fmla="*/ G4 1 10800"/>
              <a:gd name="G6" fmla="+- G1 G5 0"/>
              <a:gd name="G7" fmla="*/ G1 G0 1"/>
              <a:gd name="G8" fmla="*/ G7 1 10800"/>
              <a:gd name="G9" fmla="+- G1 0 G8"/>
              <a:gd name="T0" fmla="*/ 0 w 21600"/>
              <a:gd name="T1" fmla="*/ 5400 h 21600"/>
              <a:gd name="T2" fmla="*/ 16200 w 21600"/>
              <a:gd name="T3" fmla="*/ 5400 h 21600"/>
              <a:gd name="T4" fmla="*/ 16200 w 21600"/>
              <a:gd name="T5" fmla="*/ 0 h 21600"/>
              <a:gd name="T6" fmla="*/ 21600 w 21600"/>
              <a:gd name="T7" fmla="*/ 10800 h 21600"/>
              <a:gd name="T8" fmla="*/ 16200 w 21600"/>
              <a:gd name="T9" fmla="*/ 21600 h 21600"/>
              <a:gd name="T10" fmla="*/ 16200 w 21600"/>
              <a:gd name="T11" fmla="*/ 16200 h 21600"/>
              <a:gd name="T12" fmla="*/ 0 w 21600"/>
              <a:gd name="T13" fmla="*/ 16200 h 21600"/>
              <a:gd name="T14" fmla="*/ 0 w 21600"/>
              <a:gd name="T15" fmla="*/ G0 h 21600"/>
              <a:gd name="T16" fmla="*/ G6 w 21600"/>
              <a:gd name="T17" fmla="*/ G2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T14" t="T15" r="T16" b="T17"/>
            <a:pathLst>
              <a:path w="21600" h="21600">
                <a:moveTo>
                  <a:pt x="0" y="5400"/>
                </a:moveTo>
                <a:lnTo>
                  <a:pt x="16200" y="5400"/>
                </a:lnTo>
                <a:lnTo>
                  <a:pt x="16200" y="0"/>
                </a:lnTo>
                <a:lnTo>
                  <a:pt x="21600" y="10800"/>
                </a:lnTo>
                <a:lnTo>
                  <a:pt x="16200" y="21600"/>
                </a:lnTo>
                <a:lnTo>
                  <a:pt x="16200" y="16200"/>
                </a:lnTo>
                <a:lnTo>
                  <a:pt x="0" y="16200"/>
                </a:lnTo>
                <a:close/>
              </a:path>
            </a:pathLst>
          </a:custGeom>
          <a:solidFill>
            <a:srgbClr val="99CCFF">
              <a:alpha val="50000"/>
            </a:srgbClr>
          </a:solidFill>
          <a:ln w="936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10931945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3" name="Rectangle 1">
            <a:extLst>
              <a:ext uri="{FF2B5EF4-FFF2-40B4-BE49-F238E27FC236}">
                <a16:creationId xmlns:a16="http://schemas.microsoft.com/office/drawing/2014/main" id="{AA8B8DEE-059C-4706-94E9-C0435A8B1B8B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503239" y="107950"/>
            <a:ext cx="6633542" cy="1260475"/>
          </a:xfrm>
          <a:ln/>
        </p:spPr>
        <p:txBody>
          <a:bodyPr tIns="31680"/>
          <a:lstStyle/>
          <a:p>
            <a: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961313" algn="l"/>
                <a:tab pos="8686800" algn="l"/>
              </a:tabLst>
            </a:pPr>
            <a:r>
              <a:rPr lang="en-US" altLang="en-US" sz="3600" b="1" dirty="0"/>
              <a:t>(u,v) – (x,y,z) Mapping</a:t>
            </a:r>
          </a:p>
        </p:txBody>
      </p:sp>
      <p:pic>
        <p:nvPicPr>
          <p:cNvPr id="110594" name="Picture 2">
            <a:extLst>
              <a:ext uri="{FF2B5EF4-FFF2-40B4-BE49-F238E27FC236}">
                <a16:creationId xmlns:a16="http://schemas.microsoft.com/office/drawing/2014/main" id="{7DC416E5-37CE-47B9-B71E-269A8411A7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238" y="1935163"/>
            <a:ext cx="9001125" cy="4581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12600" cap="flat">
                <a:solidFill>
                  <a:srgbClr val="00956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9010313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7" name="Rectangle 1">
            <a:extLst>
              <a:ext uri="{FF2B5EF4-FFF2-40B4-BE49-F238E27FC236}">
                <a16:creationId xmlns:a16="http://schemas.microsoft.com/office/drawing/2014/main" id="{1E6C4671-62E2-4B4A-8BFB-A815C14F3249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503238" y="107950"/>
            <a:ext cx="9069387" cy="1260475"/>
          </a:xfrm>
          <a:ln/>
        </p:spPr>
        <p:txBody>
          <a:bodyPr tIns="31680"/>
          <a:lstStyle/>
          <a:p>
            <a: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961313" algn="l"/>
                <a:tab pos="8686800" algn="l"/>
              </a:tabLst>
            </a:pPr>
            <a:r>
              <a:rPr lang="en-US" altLang="en-US" sz="3200" b="1" dirty="0"/>
              <a:t>Textured Cube</a:t>
            </a:r>
          </a:p>
        </p:txBody>
      </p:sp>
      <p:sp>
        <p:nvSpPr>
          <p:cNvPr id="111618" name="Text Box 2">
            <a:extLst>
              <a:ext uri="{FF2B5EF4-FFF2-40B4-BE49-F238E27FC236}">
                <a16:creationId xmlns:a16="http://schemas.microsoft.com/office/drawing/2014/main" id="{8F68F220-32F3-4815-9659-99ACC8242F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06513" y="6357938"/>
            <a:ext cx="7478712" cy="44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 anchorCtr="1"/>
          <a:lstStyle>
            <a:lvl1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>
              <a:lnSpc>
                <a:spcPct val="112000"/>
              </a:lnSpc>
            </a:pPr>
            <a:r>
              <a:rPr lang="en-US" altLang="en-US" sz="2600" dirty="0">
                <a:latin typeface="NimbusRomNo9L-ReguItal" charset="0"/>
              </a:rPr>
              <a:t>See examples/texture</a:t>
            </a:r>
            <a:r>
              <a:rPr lang="en-US" altLang="en-US" sz="2600" dirty="0">
                <a:latin typeface="NimbusRomNo9L-Regu" charset="0"/>
              </a:rPr>
              <a:t> </a:t>
            </a:r>
          </a:p>
        </p:txBody>
      </p:sp>
      <p:pic>
        <p:nvPicPr>
          <p:cNvPr id="111619" name="Picture 3">
            <a:extLst>
              <a:ext uri="{FF2B5EF4-FFF2-40B4-BE49-F238E27FC236}">
                <a16:creationId xmlns:a16="http://schemas.microsoft.com/office/drawing/2014/main" id="{56E0976A-CFD2-4300-857A-D1DEFEDB41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1950" y="2039938"/>
            <a:ext cx="4276725" cy="4117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0247740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5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514391" y="107950"/>
            <a:ext cx="6622390" cy="1598930"/>
          </a:xfrm>
          <a:ln/>
        </p:spPr>
        <p:txBody>
          <a:bodyPr tIns="31680"/>
          <a:lstStyle/>
          <a:p>
            <a: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961313" algn="l"/>
                <a:tab pos="8686800" algn="l"/>
              </a:tabLst>
            </a:pPr>
            <a:r>
              <a:rPr lang="en-US" altLang="en-US" sz="3200" b="1" dirty="0"/>
              <a:t>Chrome – Enable File Access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58CC102-DDBB-4D5C-8C7A-2EC3119CD6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391" y="1554181"/>
            <a:ext cx="7378377" cy="464074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A93DC7F-7667-4A0F-9EB5-405DCC152338}"/>
              </a:ext>
            </a:extLst>
          </p:cNvPr>
          <p:cNvSpPr/>
          <p:nvPr/>
        </p:nvSpPr>
        <p:spPr>
          <a:xfrm>
            <a:off x="514391" y="6648706"/>
            <a:ext cx="896414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dirty="0"/>
              <a:t>"C:\Program Files (x86)\Google\Chrome\Application\chrome.exe" --allow-file-access-from-files --enable-unsafe-es3-apis</a:t>
            </a:r>
          </a:p>
        </p:txBody>
      </p:sp>
    </p:spTree>
    <p:extLst>
      <p:ext uri="{BB962C8B-B14F-4D97-AF65-F5344CB8AC3E}">
        <p14:creationId xmlns:p14="http://schemas.microsoft.com/office/powerpoint/2010/main" val="358366810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Rectangle 1">
            <a:extLst>
              <a:ext uri="{FF2B5EF4-FFF2-40B4-BE49-F238E27FC236}">
                <a16:creationId xmlns:a16="http://schemas.microsoft.com/office/drawing/2014/main" id="{026D471E-DF3F-4A9F-A676-D73A551E6131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503238" y="107950"/>
            <a:ext cx="9069387" cy="1260475"/>
          </a:xfrm>
          <a:ln/>
        </p:spPr>
        <p:txBody>
          <a:bodyPr tIns="31680"/>
          <a:lstStyle/>
          <a:p>
            <a:pPr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sz="3200" b="1" dirty="0">
                <a:cs typeface="TimesNewRomanPS-BoldMT" charset="0"/>
              </a:rPr>
              <a:t>Defining </a:t>
            </a:r>
            <a:br>
              <a:rPr lang="en-US" altLang="en-US" sz="3200" b="1" dirty="0">
                <a:cs typeface="TimesNewRomanPS-BoldMT" charset="0"/>
              </a:rPr>
            </a:br>
            <a:r>
              <a:rPr lang="en-US" altLang="en-US" sz="3200" b="1" dirty="0">
                <a:cs typeface="TimesNewRomanPS-BoldMT" charset="0"/>
              </a:rPr>
              <a:t>Texture Attributes</a:t>
            </a:r>
          </a:p>
        </p:txBody>
      </p:sp>
      <p:sp>
        <p:nvSpPr>
          <p:cNvPr id="112642" name="Text Box 2">
            <a:extLst>
              <a:ext uri="{FF2B5EF4-FFF2-40B4-BE49-F238E27FC236}">
                <a16:creationId xmlns:a16="http://schemas.microsoft.com/office/drawing/2014/main" id="{F91457C4-E48A-4404-A3EF-5434B15BB2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5763" y="1331913"/>
            <a:ext cx="9423400" cy="4489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8276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lnSpc>
                <a:spcPct val="98000"/>
              </a:lnSpc>
            </a:pPr>
            <a:r>
              <a:rPr lang="en-IN" altLang="en-US" sz="1300" dirty="0">
                <a:latin typeface="Consolas" panose="020B0609020204030204" pitchFamily="49" charset="0"/>
              </a:rPr>
              <a:t>  </a:t>
            </a:r>
            <a:r>
              <a:rPr lang="en-IN" altLang="en-US" sz="1300" b="1" dirty="0">
                <a:solidFill>
                  <a:srgbClr val="7F0055"/>
                </a:solidFill>
                <a:latin typeface="Consolas" panose="020B0609020204030204" pitchFamily="49" charset="0"/>
              </a:rPr>
              <a:t>function</a:t>
            </a:r>
            <a:r>
              <a:rPr lang="en-IN" altLang="en-US" sz="1300" dirty="0">
                <a:latin typeface="Consolas" panose="020B0609020204030204" pitchFamily="49" charset="0"/>
              </a:rPr>
              <a:t> initBuffers() {</a:t>
            </a:r>
          </a:p>
          <a:p>
            <a:pPr>
              <a:lnSpc>
                <a:spcPct val="98000"/>
              </a:lnSpc>
            </a:pPr>
            <a:r>
              <a:rPr lang="en-IN" altLang="en-US" sz="1300" dirty="0">
                <a:solidFill>
                  <a:srgbClr val="009999"/>
                </a:solidFill>
                <a:latin typeface="Consolas" panose="020B0609020204030204" pitchFamily="49" charset="0"/>
              </a:rPr>
              <a:t>	...</a:t>
            </a:r>
          </a:p>
          <a:p>
            <a:pPr>
              <a:lnSpc>
                <a:spcPct val="98000"/>
              </a:lnSpc>
            </a:pPr>
            <a:r>
              <a:rPr lang="en-IN" altLang="en-US" sz="1300" dirty="0">
                <a:solidFill>
                  <a:srgbClr val="009999"/>
                </a:solidFill>
                <a:latin typeface="Consolas" panose="020B0609020204030204" pitchFamily="49" charset="0"/>
              </a:rPr>
              <a:t>      cubeVertexTextureCoordBuffer = gl.createBuffer();</a:t>
            </a:r>
          </a:p>
          <a:p>
            <a:pPr>
              <a:lnSpc>
                <a:spcPct val="98000"/>
              </a:lnSpc>
            </a:pPr>
            <a:r>
              <a:rPr lang="en-IN" altLang="en-US" sz="1300" dirty="0">
                <a:solidFill>
                  <a:srgbClr val="009999"/>
                </a:solidFill>
                <a:latin typeface="Consolas" panose="020B0609020204030204" pitchFamily="49" charset="0"/>
              </a:rPr>
              <a:t>      gl.bindBuffer(gl.ARRAY_BUFFER, cubeVertexTextureCoordBuffer);</a:t>
            </a:r>
          </a:p>
          <a:p>
            <a:pPr>
              <a:lnSpc>
                <a:spcPct val="98000"/>
              </a:lnSpc>
            </a:pPr>
            <a:r>
              <a:rPr lang="en-IN" altLang="en-US" sz="1300" dirty="0">
                <a:latin typeface="Consolas" panose="020B0609020204030204" pitchFamily="49" charset="0"/>
              </a:rPr>
              <a:t>      </a:t>
            </a:r>
            <a:r>
              <a:rPr lang="en-IN" altLang="en-US" sz="1300" b="1" dirty="0">
                <a:solidFill>
                  <a:srgbClr val="7F0055"/>
                </a:solidFill>
                <a:latin typeface="Consolas" panose="020B0609020204030204" pitchFamily="49" charset="0"/>
              </a:rPr>
              <a:t>var</a:t>
            </a:r>
            <a:r>
              <a:rPr lang="en-IN" altLang="en-US" sz="1300" dirty="0">
                <a:latin typeface="Consolas" panose="020B0609020204030204" pitchFamily="49" charset="0"/>
              </a:rPr>
              <a:t> textureCoords = [</a:t>
            </a:r>
          </a:p>
          <a:p>
            <a:pPr>
              <a:lnSpc>
                <a:spcPct val="98000"/>
              </a:lnSpc>
            </a:pPr>
            <a:r>
              <a:rPr lang="en-IN" altLang="en-US" sz="1300" dirty="0">
                <a:latin typeface="Consolas" panose="020B0609020204030204" pitchFamily="49" charset="0"/>
              </a:rPr>
              <a:t>        </a:t>
            </a:r>
            <a:r>
              <a:rPr lang="en-IN" altLang="en-US" sz="1300" dirty="0">
                <a:solidFill>
                  <a:srgbClr val="3F7F5F"/>
                </a:solidFill>
                <a:latin typeface="Consolas" panose="020B0609020204030204" pitchFamily="49" charset="0"/>
              </a:rPr>
              <a:t>// Front face</a:t>
            </a:r>
          </a:p>
          <a:p>
            <a:pPr>
              <a:lnSpc>
                <a:spcPct val="98000"/>
              </a:lnSpc>
            </a:pPr>
            <a:r>
              <a:rPr lang="en-IN" altLang="en-US" sz="1300" dirty="0">
                <a:solidFill>
                  <a:srgbClr val="009999"/>
                </a:solidFill>
                <a:latin typeface="Consolas" panose="020B0609020204030204" pitchFamily="49" charset="0"/>
              </a:rPr>
              <a:t>        0.0, 0.0,</a:t>
            </a:r>
          </a:p>
          <a:p>
            <a:pPr>
              <a:lnSpc>
                <a:spcPct val="98000"/>
              </a:lnSpc>
            </a:pPr>
            <a:r>
              <a:rPr lang="en-IN" altLang="en-US" sz="1300" dirty="0">
                <a:solidFill>
                  <a:srgbClr val="009999"/>
                </a:solidFill>
                <a:latin typeface="Consolas" panose="020B0609020204030204" pitchFamily="49" charset="0"/>
              </a:rPr>
              <a:t>        1.0, 0.0,</a:t>
            </a:r>
          </a:p>
          <a:p>
            <a:pPr>
              <a:lnSpc>
                <a:spcPct val="98000"/>
              </a:lnSpc>
            </a:pPr>
            <a:r>
              <a:rPr lang="en-IN" altLang="en-US" sz="1300" dirty="0">
                <a:solidFill>
                  <a:srgbClr val="009999"/>
                </a:solidFill>
                <a:latin typeface="Consolas" panose="020B0609020204030204" pitchFamily="49" charset="0"/>
              </a:rPr>
              <a:t>        1.0, 1.0,</a:t>
            </a:r>
          </a:p>
          <a:p>
            <a:pPr>
              <a:lnSpc>
                <a:spcPct val="98000"/>
              </a:lnSpc>
            </a:pPr>
            <a:r>
              <a:rPr lang="en-IN" altLang="en-US" sz="1300" dirty="0">
                <a:solidFill>
                  <a:srgbClr val="009999"/>
                </a:solidFill>
                <a:latin typeface="Consolas" panose="020B0609020204030204" pitchFamily="49" charset="0"/>
              </a:rPr>
              <a:t>        0.0, 1.0,</a:t>
            </a:r>
          </a:p>
          <a:p>
            <a:pPr>
              <a:lnSpc>
                <a:spcPct val="98000"/>
              </a:lnSpc>
            </a:pPr>
            <a:endParaRPr lang="en-IN" altLang="en-US" sz="1200" dirty="0">
              <a:solidFill>
                <a:srgbClr val="009999"/>
              </a:solidFill>
              <a:latin typeface="Consolas" panose="020B0609020204030204" pitchFamily="49" charset="0"/>
            </a:endParaRPr>
          </a:p>
          <a:p>
            <a:pPr>
              <a:lnSpc>
                <a:spcPct val="98000"/>
              </a:lnSpc>
            </a:pPr>
            <a:r>
              <a:rPr lang="en-IN" altLang="en-US" sz="1300" dirty="0">
                <a:latin typeface="Consolas" panose="020B0609020204030204" pitchFamily="49" charset="0"/>
              </a:rPr>
              <a:t>        </a:t>
            </a:r>
            <a:r>
              <a:rPr lang="en-IN" altLang="en-US" sz="1300" dirty="0">
                <a:solidFill>
                  <a:srgbClr val="3F7F5F"/>
                </a:solidFill>
                <a:latin typeface="Consolas" panose="020B0609020204030204" pitchFamily="49" charset="0"/>
              </a:rPr>
              <a:t>// Back face</a:t>
            </a:r>
          </a:p>
          <a:p>
            <a:pPr>
              <a:lnSpc>
                <a:spcPct val="98000"/>
              </a:lnSpc>
            </a:pPr>
            <a:r>
              <a:rPr lang="en-IN" altLang="en-US" sz="1300" dirty="0">
                <a:solidFill>
                  <a:srgbClr val="009999"/>
                </a:solidFill>
                <a:latin typeface="Consolas" panose="020B0609020204030204" pitchFamily="49" charset="0"/>
              </a:rPr>
              <a:t>        1.0, 0.0,</a:t>
            </a:r>
          </a:p>
          <a:p>
            <a:pPr>
              <a:lnSpc>
                <a:spcPct val="98000"/>
              </a:lnSpc>
            </a:pPr>
            <a:r>
              <a:rPr lang="en-IN" altLang="en-US" sz="1300" dirty="0">
                <a:solidFill>
                  <a:srgbClr val="009999"/>
                </a:solidFill>
                <a:latin typeface="Consolas" panose="020B0609020204030204" pitchFamily="49" charset="0"/>
              </a:rPr>
              <a:t>        1.0, 1.0,</a:t>
            </a:r>
          </a:p>
          <a:p>
            <a:pPr>
              <a:lnSpc>
                <a:spcPct val="98000"/>
              </a:lnSpc>
            </a:pPr>
            <a:r>
              <a:rPr lang="en-IN" altLang="en-US" sz="1300" dirty="0">
                <a:solidFill>
                  <a:srgbClr val="009999"/>
                </a:solidFill>
                <a:latin typeface="Consolas" panose="020B0609020204030204" pitchFamily="49" charset="0"/>
              </a:rPr>
              <a:t>        0.0, 1.0,</a:t>
            </a:r>
          </a:p>
          <a:p>
            <a:pPr>
              <a:lnSpc>
                <a:spcPct val="98000"/>
              </a:lnSpc>
            </a:pPr>
            <a:r>
              <a:rPr lang="en-IN" altLang="en-US" sz="1300" dirty="0">
                <a:solidFill>
                  <a:srgbClr val="009999"/>
                </a:solidFill>
                <a:latin typeface="Consolas" panose="020B0609020204030204" pitchFamily="49" charset="0"/>
              </a:rPr>
              <a:t>        0.0, 0.0,</a:t>
            </a:r>
          </a:p>
          <a:p>
            <a:pPr>
              <a:lnSpc>
                <a:spcPct val="98000"/>
              </a:lnSpc>
            </a:pPr>
            <a:r>
              <a:rPr lang="en-IN" altLang="en-US" sz="1300" dirty="0">
                <a:solidFill>
                  <a:srgbClr val="009999"/>
                </a:solidFill>
                <a:latin typeface="Consolas" panose="020B0609020204030204" pitchFamily="49" charset="0"/>
              </a:rPr>
              <a:t>		...</a:t>
            </a:r>
          </a:p>
          <a:p>
            <a:pPr>
              <a:lnSpc>
                <a:spcPct val="98000"/>
              </a:lnSpc>
            </a:pPr>
            <a:r>
              <a:rPr lang="en-IN" altLang="en-US" sz="1300" dirty="0">
                <a:solidFill>
                  <a:srgbClr val="009999"/>
                </a:solidFill>
                <a:latin typeface="Consolas" panose="020B0609020204030204" pitchFamily="49" charset="0"/>
              </a:rPr>
              <a:t>      ];</a:t>
            </a:r>
          </a:p>
          <a:p>
            <a:pPr>
              <a:lnSpc>
                <a:spcPct val="98000"/>
              </a:lnSpc>
            </a:pPr>
            <a:r>
              <a:rPr lang="en-IN" altLang="en-US" sz="1300" dirty="0">
                <a:latin typeface="Consolas" panose="020B0609020204030204" pitchFamily="49" charset="0"/>
              </a:rPr>
              <a:t>      gl.bufferData(gl.ARRAY_BUFFER, </a:t>
            </a:r>
            <a:r>
              <a:rPr lang="en-IN" altLang="en-US" sz="1300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IN" altLang="en-US" sz="1300" dirty="0">
                <a:latin typeface="Consolas" panose="020B0609020204030204" pitchFamily="49" charset="0"/>
              </a:rPr>
              <a:t> Float32Array(textureCoords), gl.STATIC_DRAW);</a:t>
            </a:r>
          </a:p>
          <a:p>
            <a:pPr>
              <a:lnSpc>
                <a:spcPct val="98000"/>
              </a:lnSpc>
            </a:pPr>
            <a:r>
              <a:rPr lang="en-IN" altLang="en-US" sz="1300" dirty="0">
                <a:solidFill>
                  <a:srgbClr val="009999"/>
                </a:solidFill>
                <a:latin typeface="Consolas" panose="020B0609020204030204" pitchFamily="49" charset="0"/>
              </a:rPr>
              <a:t>      cubeVertexTextureCoordBuffer.itemSize = 2;</a:t>
            </a:r>
          </a:p>
          <a:p>
            <a:pPr>
              <a:lnSpc>
                <a:spcPct val="98000"/>
              </a:lnSpc>
            </a:pPr>
            <a:r>
              <a:rPr lang="en-IN" altLang="en-US" sz="1300" dirty="0">
                <a:solidFill>
                  <a:srgbClr val="009999"/>
                </a:solidFill>
                <a:latin typeface="Consolas" panose="020B0609020204030204" pitchFamily="49" charset="0"/>
              </a:rPr>
              <a:t>      cubeVertexTextureCoordBuffer.numItems = 24;</a:t>
            </a:r>
          </a:p>
          <a:p>
            <a:pPr>
              <a:lnSpc>
                <a:spcPct val="98000"/>
              </a:lnSpc>
            </a:pPr>
            <a:r>
              <a:rPr lang="en-IN" altLang="en-US" sz="1300" dirty="0">
                <a:solidFill>
                  <a:srgbClr val="009999"/>
                </a:solidFill>
                <a:latin typeface="Consolas" panose="020B0609020204030204" pitchFamily="49" charset="0"/>
              </a:rPr>
              <a:t>	...</a:t>
            </a:r>
          </a:p>
          <a:p>
            <a:pPr>
              <a:lnSpc>
                <a:spcPct val="98000"/>
              </a:lnSpc>
            </a:pPr>
            <a:r>
              <a:rPr lang="en-IN" altLang="en-US" sz="1300" dirty="0">
                <a:solidFill>
                  <a:srgbClr val="009999"/>
                </a:solidFill>
                <a:latin typeface="Consolas" panose="020B0609020204030204" pitchFamily="49" charset="0"/>
              </a:rPr>
              <a:t>  }</a:t>
            </a:r>
          </a:p>
        </p:txBody>
      </p:sp>
      <p:sp>
        <p:nvSpPr>
          <p:cNvPr id="112643" name="Rectangle 3">
            <a:extLst>
              <a:ext uri="{FF2B5EF4-FFF2-40B4-BE49-F238E27FC236}">
                <a16:creationId xmlns:a16="http://schemas.microsoft.com/office/drawing/2014/main" id="{85EC8053-CED0-4589-9ABD-76A6E19973B7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503238" y="5795963"/>
            <a:ext cx="9070975" cy="1471612"/>
          </a:xfrm>
          <a:ln/>
        </p:spPr>
        <p:txBody>
          <a:bodyPr tIns="19404"/>
          <a:lstStyle/>
          <a:p>
            <a:pPr marL="431800" indent="-323850">
              <a:buSzPct val="45000"/>
              <a:buFont typeface="Wingdings" panose="05000000000000000000" pitchFamily="2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IN" altLang="en-US" sz="2200" dirty="0"/>
              <a:t>Allocate and populate the texture coordinates vertex attribute buffer using </a:t>
            </a:r>
            <a:r>
              <a:rPr lang="en-IN" altLang="en-US" sz="2200" dirty="0">
                <a:solidFill>
                  <a:srgbClr val="009999"/>
                </a:solidFill>
                <a:latin typeface="Consolas" panose="020B0609020204030204" pitchFamily="49" charset="0"/>
              </a:rPr>
              <a:t>bufferData()</a:t>
            </a:r>
          </a:p>
        </p:txBody>
      </p:sp>
    </p:spTree>
    <p:extLst>
      <p:ext uri="{BB962C8B-B14F-4D97-AF65-F5344CB8AC3E}">
        <p14:creationId xmlns:p14="http://schemas.microsoft.com/office/powerpoint/2010/main" val="106370657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Freeform 1">
            <a:extLst>
              <a:ext uri="{FF2B5EF4-FFF2-40B4-BE49-F238E27FC236}">
                <a16:creationId xmlns:a16="http://schemas.microsoft.com/office/drawing/2014/main" id="{683CB894-FB30-4D59-B9C8-2666E60FAF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7700" y="2266950"/>
            <a:ext cx="3816350" cy="3673475"/>
          </a:xfrm>
          <a:custGeom>
            <a:avLst/>
            <a:gdLst>
              <a:gd name="T0" fmla="*/ 0 w 21600"/>
              <a:gd name="T1" fmla="*/ 0 h 21600"/>
              <a:gd name="T2" fmla="*/ 21600 w 21600"/>
              <a:gd name="T3" fmla="*/ 0 h 21600"/>
              <a:gd name="T4" fmla="*/ 21600 w 21600"/>
              <a:gd name="T5" fmla="*/ 21600 h 21600"/>
              <a:gd name="T6" fmla="*/ 0 w 21600"/>
              <a:gd name="T7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 w="3816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AU" dirty="0"/>
          </a:p>
        </p:txBody>
      </p:sp>
      <p:sp>
        <p:nvSpPr>
          <p:cNvPr id="113666" name="Text Box 2">
            <a:extLst>
              <a:ext uri="{FF2B5EF4-FFF2-40B4-BE49-F238E27FC236}">
                <a16:creationId xmlns:a16="http://schemas.microsoft.com/office/drawing/2014/main" id="{BEFC1403-09D0-47E4-90BC-6250E6015C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463" y="6011863"/>
            <a:ext cx="1566862" cy="34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r>
              <a:rPr lang="en-IN" altLang="en-US" dirty="0"/>
              <a:t>(-1.0,-1.0,1.0)</a:t>
            </a:r>
          </a:p>
        </p:txBody>
      </p:sp>
      <p:sp>
        <p:nvSpPr>
          <p:cNvPr id="113667" name="Text Box 3">
            <a:extLst>
              <a:ext uri="{FF2B5EF4-FFF2-40B4-BE49-F238E27FC236}">
                <a16:creationId xmlns:a16="http://schemas.microsoft.com/office/drawing/2014/main" id="{EDA729EA-27B1-4589-920F-DBBFCB6576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54375" y="6011863"/>
            <a:ext cx="1490663" cy="34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r>
              <a:rPr lang="en-IN" altLang="en-US" dirty="0"/>
              <a:t>(1.0,-1.0,1.0)</a:t>
            </a:r>
          </a:p>
        </p:txBody>
      </p:sp>
      <p:sp>
        <p:nvSpPr>
          <p:cNvPr id="113668" name="Text Box 4">
            <a:extLst>
              <a:ext uri="{FF2B5EF4-FFF2-40B4-BE49-F238E27FC236}">
                <a16:creationId xmlns:a16="http://schemas.microsoft.com/office/drawing/2014/main" id="{BAE6799D-84A3-4742-9949-61BFF2099C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463" y="1917700"/>
            <a:ext cx="1490662" cy="34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r>
              <a:rPr lang="en-IN" altLang="en-US" dirty="0"/>
              <a:t>(-1.0,1.0,1.0)</a:t>
            </a:r>
          </a:p>
        </p:txBody>
      </p:sp>
      <p:sp>
        <p:nvSpPr>
          <p:cNvPr id="113669" name="Text Box 5">
            <a:extLst>
              <a:ext uri="{FF2B5EF4-FFF2-40B4-BE49-F238E27FC236}">
                <a16:creationId xmlns:a16="http://schemas.microsoft.com/office/drawing/2014/main" id="{642918C1-F277-4A9B-9F06-42C4240A70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94063" y="1917700"/>
            <a:ext cx="1414462" cy="34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r>
              <a:rPr lang="en-IN" altLang="en-US" dirty="0"/>
              <a:t>(1.0,1.0,1.0)</a:t>
            </a:r>
          </a:p>
        </p:txBody>
      </p:sp>
      <p:sp>
        <p:nvSpPr>
          <p:cNvPr id="113670" name="Text Box 6">
            <a:extLst>
              <a:ext uri="{FF2B5EF4-FFF2-40B4-BE49-F238E27FC236}">
                <a16:creationId xmlns:a16="http://schemas.microsoft.com/office/drawing/2014/main" id="{1AA5FF4A-994C-457C-8EDC-FE5D4E65F1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18100" y="6011863"/>
            <a:ext cx="652463" cy="34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/>
          <a:lstStyle/>
          <a:p>
            <a:r>
              <a:rPr lang="en-IN" altLang="en-US" dirty="0">
                <a:solidFill>
                  <a:srgbClr val="000000"/>
                </a:solidFill>
              </a:rPr>
              <a:t>(0,0)</a:t>
            </a:r>
          </a:p>
        </p:txBody>
      </p:sp>
      <p:sp>
        <p:nvSpPr>
          <p:cNvPr id="113671" name="Text Box 7">
            <a:extLst>
              <a:ext uri="{FF2B5EF4-FFF2-40B4-BE49-F238E27FC236}">
                <a16:creationId xmlns:a16="http://schemas.microsoft.com/office/drawing/2014/main" id="{A5B20733-01F0-4B47-BB17-8F7F51DD21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23275" y="6011863"/>
            <a:ext cx="652463" cy="34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/>
          <a:lstStyle/>
          <a:p>
            <a:r>
              <a:rPr lang="en-IN" altLang="en-US" dirty="0">
                <a:solidFill>
                  <a:srgbClr val="000000"/>
                </a:solidFill>
              </a:rPr>
              <a:t>(1,0)</a:t>
            </a:r>
          </a:p>
        </p:txBody>
      </p:sp>
      <p:sp>
        <p:nvSpPr>
          <p:cNvPr id="113672" name="Text Box 8">
            <a:extLst>
              <a:ext uri="{FF2B5EF4-FFF2-40B4-BE49-F238E27FC236}">
                <a16:creationId xmlns:a16="http://schemas.microsoft.com/office/drawing/2014/main" id="{ACF4FB2E-D764-4A7D-AD0A-DFFA630CA2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12163" y="1917700"/>
            <a:ext cx="652462" cy="34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/>
          <a:lstStyle/>
          <a:p>
            <a:r>
              <a:rPr lang="en-IN" altLang="en-US" dirty="0">
                <a:solidFill>
                  <a:srgbClr val="000000"/>
                </a:solidFill>
              </a:rPr>
              <a:t>(1,1)</a:t>
            </a:r>
          </a:p>
        </p:txBody>
      </p:sp>
      <p:sp>
        <p:nvSpPr>
          <p:cNvPr id="113673" name="Text Box 9">
            <a:extLst>
              <a:ext uri="{FF2B5EF4-FFF2-40B4-BE49-F238E27FC236}">
                <a16:creationId xmlns:a16="http://schemas.microsoft.com/office/drawing/2014/main" id="{A6BFEA26-FC8C-4BAD-8831-8288C6AF5C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18100" y="1917700"/>
            <a:ext cx="652463" cy="34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/>
          <a:lstStyle/>
          <a:p>
            <a:r>
              <a:rPr lang="en-IN" altLang="en-US" dirty="0">
                <a:solidFill>
                  <a:srgbClr val="000000"/>
                </a:solidFill>
              </a:rPr>
              <a:t>(0,1)</a:t>
            </a:r>
          </a:p>
        </p:txBody>
      </p:sp>
      <p:sp>
        <p:nvSpPr>
          <p:cNvPr id="113674" name="Text Box 10">
            <a:extLst>
              <a:ext uri="{FF2B5EF4-FFF2-40B4-BE49-F238E27FC236}">
                <a16:creationId xmlns:a16="http://schemas.microsoft.com/office/drawing/2014/main" id="{17A2F158-E75A-4CF7-95C3-9114545C1A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1600" y="6434138"/>
            <a:ext cx="2122488" cy="34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r>
              <a:rPr lang="en-IN" altLang="en-US" dirty="0"/>
              <a:t>Vertex Coordinates</a:t>
            </a:r>
          </a:p>
        </p:txBody>
      </p:sp>
      <p:sp>
        <p:nvSpPr>
          <p:cNvPr id="113675" name="Text Box 11">
            <a:extLst>
              <a:ext uri="{FF2B5EF4-FFF2-40B4-BE49-F238E27FC236}">
                <a16:creationId xmlns:a16="http://schemas.microsoft.com/office/drawing/2014/main" id="{E00B6502-18F7-4600-97A8-61179F3CC0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03913" y="6434138"/>
            <a:ext cx="2224087" cy="34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/>
          <a:lstStyle>
            <a:lvl1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r>
              <a:rPr lang="en-IN" altLang="en-US" dirty="0"/>
              <a:t>Texture Coordinates</a:t>
            </a:r>
          </a:p>
        </p:txBody>
      </p:sp>
      <p:pic>
        <p:nvPicPr>
          <p:cNvPr id="113676" name="Picture 12">
            <a:extLst>
              <a:ext uri="{FF2B5EF4-FFF2-40B4-BE49-F238E27FC236}">
                <a16:creationId xmlns:a16="http://schemas.microsoft.com/office/drawing/2014/main" id="{021669F4-6978-435A-84B5-8BDC11104B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0975" y="2263775"/>
            <a:ext cx="3629025" cy="3711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13677" name="Rectangle 13">
            <a:extLst>
              <a:ext uri="{FF2B5EF4-FFF2-40B4-BE49-F238E27FC236}">
                <a16:creationId xmlns:a16="http://schemas.microsoft.com/office/drawing/2014/main" id="{C8C83CE4-3BF5-4A26-9AA9-C6FD096A7934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503239" y="107950"/>
            <a:ext cx="7101894" cy="1262063"/>
          </a:xfrm>
          <a:ln/>
        </p:spPr>
        <p:txBody>
          <a:bodyPr tIns="31752"/>
          <a:lstStyle/>
          <a:p>
            <a: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IN" altLang="en-US" sz="3600" b="1" dirty="0"/>
              <a:t>Texture Coordinates</a:t>
            </a:r>
          </a:p>
        </p:txBody>
      </p:sp>
    </p:spTree>
    <p:extLst>
      <p:ext uri="{BB962C8B-B14F-4D97-AF65-F5344CB8AC3E}">
        <p14:creationId xmlns:p14="http://schemas.microsoft.com/office/powerpoint/2010/main" val="314110902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503238" y="107950"/>
            <a:ext cx="7592547" cy="1260475"/>
          </a:xfrm>
          <a:ln/>
        </p:spPr>
        <p:txBody>
          <a:bodyPr tIns="31752" anchorCtr="0"/>
          <a:lstStyle/>
          <a:p>
            <a: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IN" altLang="en-US" sz="3600" b="1" dirty="0"/>
              <a:t>What is WebGL?</a:t>
            </a:r>
          </a:p>
        </p:txBody>
      </p:sp>
      <p:sp>
        <p:nvSpPr>
          <p:cNvPr id="69634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503238" y="1527717"/>
            <a:ext cx="9070975" cy="5242971"/>
          </a:xfrm>
          <a:ln/>
        </p:spPr>
        <p:txBody>
          <a:bodyPr/>
          <a:lstStyle/>
          <a:p>
            <a:pPr marL="431800" indent="-323850">
              <a:buSzPct val="45000"/>
              <a:buFont typeface="Wingdings" panose="05000000000000000000" pitchFamily="2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IN" altLang="en-US" dirty="0"/>
              <a:t>API for 3D Graphics on the web</a:t>
            </a:r>
          </a:p>
          <a:p>
            <a:pPr marL="431800" indent="-323850">
              <a:buSzPct val="45000"/>
              <a:buFont typeface="Wingdings" panose="05000000000000000000" pitchFamily="2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IN" altLang="en-US" dirty="0">
                <a:cs typeface="TimesNewRomanPSMT" pitchFamily="16" charset="0"/>
              </a:rPr>
              <a:t>WebGL 1.0 b</a:t>
            </a:r>
            <a:r>
              <a:rPr lang="en-IN" altLang="en-US" dirty="0"/>
              <a:t>ased on OpenGL-ES 2.0 (2011)</a:t>
            </a:r>
          </a:p>
          <a:p>
            <a:pPr marL="431800" indent="-323850">
              <a:buSzPct val="45000"/>
              <a:buFont typeface="Wingdings" panose="05000000000000000000" pitchFamily="2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IN" altLang="en-US" dirty="0">
                <a:cs typeface="TimesNewRomanPSMT" pitchFamily="16" charset="0"/>
              </a:rPr>
              <a:t>WebGL 2.0 b</a:t>
            </a:r>
            <a:r>
              <a:rPr lang="en-IN" altLang="en-US" dirty="0"/>
              <a:t>ased on OpenGL-ES 3.0 (2017)</a:t>
            </a:r>
          </a:p>
          <a:p>
            <a:pPr marL="431800" indent="-323850">
              <a:buSzPct val="45000"/>
              <a:buFont typeface="Wingdings" panose="05000000000000000000" pitchFamily="2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IN" altLang="en-US" dirty="0">
                <a:cs typeface="TimesNewRomanPSMT" pitchFamily="16" charset="0"/>
              </a:rPr>
              <a:t>Implemented in several browsers, including Google Chrome, Mozilla Firefox, Safari, Opera</a:t>
            </a:r>
          </a:p>
          <a:p>
            <a:pPr marL="431800" indent="-323850">
              <a:buSzPct val="45000"/>
              <a:buFont typeface="Wingdings" panose="05000000000000000000" pitchFamily="2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IN" altLang="en-US" dirty="0">
                <a:cs typeface="TimesNewRomanPSMT" pitchFamily="16" charset="0"/>
              </a:rPr>
              <a:t>Hardware-accelerated 3D graphics inside the browser</a:t>
            </a:r>
          </a:p>
          <a:p>
            <a:pPr marL="431800" indent="-323850">
              <a:buSzPct val="45000"/>
              <a:buFont typeface="Wingdings" panose="05000000000000000000" pitchFamily="2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AU" dirty="0"/>
              <a:t>Exposed through HTML5 Canvas element</a:t>
            </a:r>
            <a:endParaRPr lang="en-IN" altLang="en-US" dirty="0">
              <a:cs typeface="TimesNewRomanPSMT" pitchFamily="16" charset="0"/>
            </a:endParaRPr>
          </a:p>
          <a:p>
            <a:pPr marL="431800" indent="-323850">
              <a:buSzPct val="45000"/>
              <a:buFont typeface="Wingdings" panose="05000000000000000000" pitchFamily="2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IN" altLang="en-US" dirty="0">
                <a:cs typeface="TimesNewRomanPSMT" pitchFamily="16" charset="0"/>
              </a:rPr>
              <a:t>Runs natively in the browser - no plug-in needed</a:t>
            </a:r>
          </a:p>
        </p:txBody>
      </p:sp>
    </p:spTree>
    <p:extLst>
      <p:ext uri="{BB962C8B-B14F-4D97-AF65-F5344CB8AC3E}">
        <p14:creationId xmlns:p14="http://schemas.microsoft.com/office/powerpoint/2010/main" val="247215976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89" name="Rectangle 1">
            <a:extLst>
              <a:ext uri="{FF2B5EF4-FFF2-40B4-BE49-F238E27FC236}">
                <a16:creationId xmlns:a16="http://schemas.microsoft.com/office/drawing/2014/main" id="{D33162C3-05A8-4600-A7AA-F6442FD16C36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503238" y="107950"/>
            <a:ext cx="6488577" cy="1260475"/>
          </a:xfrm>
          <a:ln/>
        </p:spPr>
        <p:txBody>
          <a:bodyPr tIns="31680"/>
          <a:lstStyle/>
          <a:p>
            <a:pPr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sz="3200" b="1" dirty="0">
                <a:cs typeface="TimesNewRomanPS-BoldMT" charset="0"/>
              </a:rPr>
              <a:t>Loading the Texture</a:t>
            </a:r>
          </a:p>
        </p:txBody>
      </p:sp>
      <p:sp>
        <p:nvSpPr>
          <p:cNvPr id="114690" name="Text Box 2">
            <a:extLst>
              <a:ext uri="{FF2B5EF4-FFF2-40B4-BE49-F238E27FC236}">
                <a16:creationId xmlns:a16="http://schemas.microsoft.com/office/drawing/2014/main" id="{F0BAB4F7-6BB8-4745-9795-4931AF7C21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249238" y="1476375"/>
            <a:ext cx="10329863" cy="1979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9031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lnSpc>
                <a:spcPct val="98000"/>
              </a:lnSpc>
            </a:pPr>
            <a:r>
              <a:rPr lang="en-IN" altLang="en-US" sz="1600" dirty="0">
                <a:latin typeface="Consolas" panose="020B0609020204030204" pitchFamily="49" charset="0"/>
              </a:rPr>
              <a:t>    </a:t>
            </a:r>
            <a:r>
              <a:rPr lang="en-IN" altLang="en-US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function</a:t>
            </a:r>
            <a:r>
              <a:rPr lang="en-IN" altLang="en-US" sz="1600" dirty="0">
                <a:latin typeface="Consolas" panose="020B0609020204030204" pitchFamily="49" charset="0"/>
              </a:rPr>
              <a:t> handleLoadedTexture(texture) {</a:t>
            </a:r>
          </a:p>
          <a:p>
            <a:pPr>
              <a:lnSpc>
                <a:spcPct val="98000"/>
              </a:lnSpc>
            </a:pPr>
            <a:r>
              <a:rPr lang="en-IN" altLang="en-US" sz="1600" dirty="0">
                <a:solidFill>
                  <a:srgbClr val="009999"/>
                </a:solidFill>
                <a:latin typeface="Consolas" panose="020B0609020204030204" pitchFamily="49" charset="0"/>
              </a:rPr>
              <a:t>        gl.bindTexture(gl.TEXTURE_2D, texture);</a:t>
            </a:r>
          </a:p>
          <a:p>
            <a:pPr>
              <a:lnSpc>
                <a:spcPct val="98000"/>
              </a:lnSpc>
            </a:pPr>
            <a:r>
              <a:rPr lang="en-IN" altLang="en-US" sz="1600" dirty="0">
                <a:latin typeface="Consolas" panose="020B0609020204030204" pitchFamily="49" charset="0"/>
              </a:rPr>
              <a:t>        gl.pixelStorei(gl.UNPACK_FLIP_Y_WEBGL, </a:t>
            </a:r>
            <a:r>
              <a:rPr lang="en-IN" altLang="en-US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true</a:t>
            </a:r>
            <a:r>
              <a:rPr lang="en-IN" altLang="en-US" sz="1600" dirty="0">
                <a:latin typeface="Consolas" panose="020B0609020204030204" pitchFamily="49" charset="0"/>
              </a:rPr>
              <a:t>);</a:t>
            </a:r>
          </a:p>
          <a:p>
            <a:pPr>
              <a:lnSpc>
                <a:spcPct val="98000"/>
              </a:lnSpc>
            </a:pPr>
            <a:r>
              <a:rPr lang="en-IN" altLang="en-US" sz="1600" dirty="0">
                <a:solidFill>
                  <a:srgbClr val="009999"/>
                </a:solidFill>
                <a:latin typeface="Consolas" panose="020B0609020204030204" pitchFamily="49" charset="0"/>
              </a:rPr>
              <a:t>        gl.texImage2D(gl.TEXTURE_2D, 0, gl.RGBA, gl.RGBA, gl.UNSIGNED_BYTE, texture.image);</a:t>
            </a:r>
          </a:p>
          <a:p>
            <a:pPr>
              <a:lnSpc>
                <a:spcPct val="98000"/>
              </a:lnSpc>
            </a:pPr>
            <a:r>
              <a:rPr lang="en-IN" altLang="en-US" sz="1600" dirty="0">
                <a:solidFill>
                  <a:srgbClr val="009999"/>
                </a:solidFill>
                <a:latin typeface="Consolas" panose="020B0609020204030204" pitchFamily="49" charset="0"/>
              </a:rPr>
              <a:t>        gl.texParameteri(gl.TEXTURE_2D, gl.TEXTURE_MAG_FILTER, gl.NEAREST);</a:t>
            </a:r>
          </a:p>
          <a:p>
            <a:pPr>
              <a:lnSpc>
                <a:spcPct val="98000"/>
              </a:lnSpc>
            </a:pPr>
            <a:r>
              <a:rPr lang="en-IN" altLang="en-US" sz="1600" dirty="0">
                <a:solidFill>
                  <a:srgbClr val="009999"/>
                </a:solidFill>
                <a:latin typeface="Consolas" panose="020B0609020204030204" pitchFamily="49" charset="0"/>
              </a:rPr>
              <a:t>        gl.texParameteri(gl.TEXTURE_2D, gl.TEXTURE_MIN_FILTER, gl.NEAREST);</a:t>
            </a:r>
          </a:p>
          <a:p>
            <a:pPr>
              <a:lnSpc>
                <a:spcPct val="98000"/>
              </a:lnSpc>
            </a:pPr>
            <a:r>
              <a:rPr lang="en-IN" altLang="en-US" sz="1600" dirty="0">
                <a:latin typeface="Consolas" panose="020B0609020204030204" pitchFamily="49" charset="0"/>
              </a:rPr>
              <a:t>        gl.bindTexture(gl.TEXTURE_2D, </a:t>
            </a:r>
            <a:r>
              <a:rPr lang="en-IN" altLang="en-US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null</a:t>
            </a:r>
            <a:r>
              <a:rPr lang="en-IN" altLang="en-US" sz="1600" dirty="0">
                <a:latin typeface="Consolas" panose="020B0609020204030204" pitchFamily="49" charset="0"/>
              </a:rPr>
              <a:t>);</a:t>
            </a:r>
          </a:p>
          <a:p>
            <a:pPr>
              <a:lnSpc>
                <a:spcPct val="98000"/>
              </a:lnSpc>
            </a:pPr>
            <a:r>
              <a:rPr lang="en-IN" altLang="en-US" sz="1600" dirty="0">
                <a:solidFill>
                  <a:srgbClr val="009999"/>
                </a:solidFill>
                <a:latin typeface="Consolas" panose="020B0609020204030204" pitchFamily="49" charset="0"/>
              </a:rPr>
              <a:t>    }</a:t>
            </a:r>
          </a:p>
        </p:txBody>
      </p:sp>
      <p:sp>
        <p:nvSpPr>
          <p:cNvPr id="114691" name="Rectangle 3">
            <a:extLst>
              <a:ext uri="{FF2B5EF4-FFF2-40B4-BE49-F238E27FC236}">
                <a16:creationId xmlns:a16="http://schemas.microsoft.com/office/drawing/2014/main" id="{A6AE4C3B-2D17-41F4-B1CA-8718950A0507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220663" y="3698875"/>
            <a:ext cx="9070975" cy="3286125"/>
          </a:xfrm>
          <a:ln/>
        </p:spPr>
        <p:txBody>
          <a:bodyPr tIns="22176"/>
          <a:lstStyle/>
          <a:p>
            <a:pPr marL="0" indent="0">
              <a:lnSpc>
                <a:spcPct val="89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IN" altLang="en-US" sz="1600" dirty="0">
                <a:latin typeface="CourierNewPSMT" pitchFamily="49" charset="0"/>
              </a:rPr>
              <a:t>void </a:t>
            </a:r>
            <a:r>
              <a:rPr lang="en-IN" altLang="en-US" sz="1600" b="1" dirty="0">
                <a:latin typeface="CourierNewPSMT" pitchFamily="49" charset="0"/>
              </a:rPr>
              <a:t>texImage2D</a:t>
            </a:r>
            <a:r>
              <a:rPr lang="en-IN" altLang="en-US" sz="1600" dirty="0">
                <a:latin typeface="CourierNewPSMT" pitchFamily="49" charset="0"/>
              </a:rPr>
              <a:t>(GLenum target, GLint level, GLenum 								internalformat, GLenum format, GLenum type, HTMLImageElement image)</a:t>
            </a:r>
          </a:p>
          <a:p>
            <a:pPr marL="0" indent="0">
              <a:lnSpc>
                <a:spcPct val="87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sz="2200" dirty="0"/>
              <a:t>used to load texture data</a:t>
            </a:r>
          </a:p>
          <a:p>
            <a:pPr marL="0" indent="0">
              <a:lnSpc>
                <a:spcPct val="89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IN" altLang="en-US" sz="1600" dirty="0">
                <a:latin typeface="CourierNewPSMT" pitchFamily="49" charset="0"/>
              </a:rPr>
              <a:t>void </a:t>
            </a:r>
            <a:r>
              <a:rPr lang="en-IN" altLang="en-US" sz="1600" b="1" dirty="0">
                <a:latin typeface="CourierNewPSMT" pitchFamily="49" charset="0"/>
              </a:rPr>
              <a:t>texParameter</a:t>
            </a:r>
            <a:r>
              <a:rPr lang="en-IN" altLang="en-US" sz="1600" dirty="0">
                <a:latin typeface="CourierNewPSMT" pitchFamily="49" charset="0"/>
              </a:rPr>
              <a:t>(GLenum target, GLenum pname, GLint param)</a:t>
            </a:r>
          </a:p>
          <a:p>
            <a:pPr marL="0" inden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sz="2200" dirty="0"/>
              <a:t>used to set texture mode (repeat / clamp, filtering mode – linear / nearest)</a:t>
            </a:r>
            <a:r>
              <a:rPr lang="en-IN" altLang="en-US" sz="1500" dirty="0">
                <a:latin typeface="CourierNewPSMT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5431907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3" name="Rectangle 1">
            <a:extLst>
              <a:ext uri="{FF2B5EF4-FFF2-40B4-BE49-F238E27FC236}">
                <a16:creationId xmlns:a16="http://schemas.microsoft.com/office/drawing/2014/main" id="{6A8389C2-B411-49D6-B048-9E4BF885CE65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503238" y="107950"/>
            <a:ext cx="6544333" cy="1260475"/>
          </a:xfrm>
          <a:ln/>
        </p:spPr>
        <p:txBody>
          <a:bodyPr tIns="31680"/>
          <a:lstStyle/>
          <a:p>
            <a:pPr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sz="3600" b="1" dirty="0">
                <a:cs typeface="TimesNewRomanPS-BoldMT" charset="0"/>
              </a:rPr>
              <a:t>Shaders (WebGL 1)</a:t>
            </a:r>
          </a:p>
        </p:txBody>
      </p:sp>
      <p:sp>
        <p:nvSpPr>
          <p:cNvPr id="115714" name="Text Box 2">
            <a:extLst>
              <a:ext uri="{FF2B5EF4-FFF2-40B4-BE49-F238E27FC236}">
                <a16:creationId xmlns:a16="http://schemas.microsoft.com/office/drawing/2014/main" id="{5AA7F504-909E-4F62-8990-B6809B7953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5763" y="1187450"/>
            <a:ext cx="9423400" cy="50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8024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lnSpc>
                <a:spcPct val="98000"/>
              </a:lnSpc>
            </a:pPr>
            <a:r>
              <a:rPr lang="en-IN" altLang="en-US" sz="12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IN" altLang="en-US" sz="1200" dirty="0">
                <a:solidFill>
                  <a:srgbClr val="3F7F7F"/>
                </a:solidFill>
                <a:latin typeface="Consolas" panose="020B0609020204030204" pitchFamily="49" charset="0"/>
              </a:rPr>
              <a:t>script</a:t>
            </a:r>
            <a:r>
              <a:rPr lang="en-IN" altLang="en-US" sz="1200" dirty="0">
                <a:solidFill>
                  <a:srgbClr val="009999"/>
                </a:solidFill>
                <a:latin typeface="Consolas" panose="020B0609020204030204" pitchFamily="49" charset="0"/>
              </a:rPr>
              <a:t> </a:t>
            </a:r>
            <a:r>
              <a:rPr lang="en-IN" altLang="en-US" sz="1200" dirty="0">
                <a:solidFill>
                  <a:srgbClr val="7F007F"/>
                </a:solidFill>
                <a:latin typeface="Consolas" panose="020B0609020204030204" pitchFamily="49" charset="0"/>
              </a:rPr>
              <a:t>id</a:t>
            </a:r>
            <a:r>
              <a:rPr lang="en-IN" altLang="en-US" sz="1200" dirty="0">
                <a:latin typeface="Consolas" panose="020B0609020204030204" pitchFamily="49" charset="0"/>
              </a:rPr>
              <a:t>=</a:t>
            </a:r>
            <a:r>
              <a:rPr lang="en-IN" altLang="en-US" sz="1200" i="1" dirty="0">
                <a:solidFill>
                  <a:srgbClr val="2A00FF"/>
                </a:solidFill>
                <a:latin typeface="Consolas" panose="020B0609020204030204" pitchFamily="49" charset="0"/>
              </a:rPr>
              <a:t>"shader-vs"</a:t>
            </a:r>
            <a:r>
              <a:rPr lang="en-IN" altLang="en-US" sz="1200" dirty="0">
                <a:solidFill>
                  <a:srgbClr val="009999"/>
                </a:solidFill>
                <a:latin typeface="Consolas" panose="020B0609020204030204" pitchFamily="49" charset="0"/>
              </a:rPr>
              <a:t> </a:t>
            </a:r>
            <a:r>
              <a:rPr lang="en-IN" altLang="en-US" sz="1200" dirty="0">
                <a:solidFill>
                  <a:srgbClr val="7F007F"/>
                </a:solidFill>
                <a:latin typeface="Consolas" panose="020B0609020204030204" pitchFamily="49" charset="0"/>
              </a:rPr>
              <a:t>type</a:t>
            </a:r>
            <a:r>
              <a:rPr lang="en-IN" altLang="en-US" sz="1200" dirty="0">
                <a:latin typeface="Consolas" panose="020B0609020204030204" pitchFamily="49" charset="0"/>
              </a:rPr>
              <a:t>=</a:t>
            </a:r>
            <a:r>
              <a:rPr lang="en-IN" altLang="en-US" sz="1200" i="1" dirty="0">
                <a:solidFill>
                  <a:srgbClr val="2A00FF"/>
                </a:solidFill>
                <a:latin typeface="Consolas" panose="020B0609020204030204" pitchFamily="49" charset="0"/>
              </a:rPr>
              <a:t>"x-shader/x-vertex"</a:t>
            </a:r>
            <a:r>
              <a:rPr lang="en-IN" altLang="en-US" sz="12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>
              <a:lnSpc>
                <a:spcPct val="98000"/>
              </a:lnSpc>
            </a:pPr>
            <a:r>
              <a:rPr lang="en-IN" altLang="en-US" sz="1200" dirty="0">
                <a:solidFill>
                  <a:srgbClr val="009999"/>
                </a:solidFill>
                <a:latin typeface="Consolas" panose="020B0609020204030204" pitchFamily="49" charset="0"/>
              </a:rPr>
              <a:t>    attribute vec3 aVertexPosition;</a:t>
            </a:r>
          </a:p>
          <a:p>
            <a:pPr>
              <a:lnSpc>
                <a:spcPct val="98000"/>
              </a:lnSpc>
            </a:pPr>
            <a:r>
              <a:rPr lang="en-IN" altLang="en-US" sz="1200" dirty="0">
                <a:solidFill>
                  <a:srgbClr val="009999"/>
                </a:solidFill>
                <a:latin typeface="Consolas" panose="020B0609020204030204" pitchFamily="49" charset="0"/>
              </a:rPr>
              <a:t>    attribute vec2 aTextureCoord;</a:t>
            </a:r>
          </a:p>
          <a:p>
            <a:pPr>
              <a:lnSpc>
                <a:spcPct val="98000"/>
              </a:lnSpc>
            </a:pPr>
            <a:endParaRPr lang="en-IN" altLang="en-US" sz="1200" dirty="0">
              <a:solidFill>
                <a:srgbClr val="009999"/>
              </a:solidFill>
              <a:latin typeface="Consolas" panose="020B0609020204030204" pitchFamily="49" charset="0"/>
            </a:endParaRPr>
          </a:p>
          <a:p>
            <a:pPr>
              <a:lnSpc>
                <a:spcPct val="98000"/>
              </a:lnSpc>
            </a:pPr>
            <a:r>
              <a:rPr lang="en-IN" altLang="en-US" sz="1200" dirty="0">
                <a:solidFill>
                  <a:srgbClr val="009999"/>
                </a:solidFill>
                <a:latin typeface="Consolas" panose="020B0609020204030204" pitchFamily="49" charset="0"/>
              </a:rPr>
              <a:t>    uniform mat4 uMVMatrix;</a:t>
            </a:r>
          </a:p>
          <a:p>
            <a:pPr>
              <a:lnSpc>
                <a:spcPct val="98000"/>
              </a:lnSpc>
            </a:pPr>
            <a:r>
              <a:rPr lang="en-IN" altLang="en-US" sz="1200" dirty="0">
                <a:solidFill>
                  <a:srgbClr val="009999"/>
                </a:solidFill>
                <a:latin typeface="Consolas" panose="020B0609020204030204" pitchFamily="49" charset="0"/>
              </a:rPr>
              <a:t>    uniform mat4 uPMatrix;</a:t>
            </a:r>
          </a:p>
          <a:p>
            <a:pPr>
              <a:lnSpc>
                <a:spcPct val="98000"/>
              </a:lnSpc>
            </a:pPr>
            <a:endParaRPr lang="en-IN" altLang="en-US" sz="1200" dirty="0">
              <a:solidFill>
                <a:srgbClr val="009999"/>
              </a:solidFill>
              <a:latin typeface="Consolas" panose="020B0609020204030204" pitchFamily="49" charset="0"/>
            </a:endParaRPr>
          </a:p>
          <a:p>
            <a:pPr>
              <a:lnSpc>
                <a:spcPct val="98000"/>
              </a:lnSpc>
            </a:pPr>
            <a:r>
              <a:rPr lang="en-IN" altLang="en-US" sz="1200" dirty="0">
                <a:solidFill>
                  <a:srgbClr val="009999"/>
                </a:solidFill>
                <a:latin typeface="Consolas" panose="020B0609020204030204" pitchFamily="49" charset="0"/>
              </a:rPr>
              <a:t>    varying vec2 vTextureCoord;</a:t>
            </a:r>
          </a:p>
          <a:p>
            <a:pPr>
              <a:lnSpc>
                <a:spcPct val="98000"/>
              </a:lnSpc>
            </a:pPr>
            <a:endParaRPr lang="en-IN" altLang="en-US" sz="1200" dirty="0">
              <a:solidFill>
                <a:srgbClr val="009999"/>
              </a:solidFill>
              <a:latin typeface="Consolas" panose="020B0609020204030204" pitchFamily="49" charset="0"/>
            </a:endParaRPr>
          </a:p>
          <a:p>
            <a:pPr>
              <a:lnSpc>
                <a:spcPct val="98000"/>
              </a:lnSpc>
            </a:pPr>
            <a:r>
              <a:rPr lang="en-IN" altLang="en-US" sz="1200" dirty="0">
                <a:solidFill>
                  <a:srgbClr val="009999"/>
                </a:solidFill>
                <a:latin typeface="Consolas" panose="020B0609020204030204" pitchFamily="49" charset="0"/>
              </a:rPr>
              <a:t>    void main(void) {</a:t>
            </a:r>
          </a:p>
          <a:p>
            <a:pPr>
              <a:lnSpc>
                <a:spcPct val="98000"/>
              </a:lnSpc>
            </a:pPr>
            <a:r>
              <a:rPr lang="en-IN" altLang="en-US" sz="1200" dirty="0">
                <a:solidFill>
                  <a:srgbClr val="009999"/>
                </a:solidFill>
                <a:latin typeface="Consolas" panose="020B0609020204030204" pitchFamily="49" charset="0"/>
              </a:rPr>
              <a:t>        gl_Position = uPMatrix * uMVMatrix * vec4(aVertexPosition, 1.0);</a:t>
            </a:r>
          </a:p>
          <a:p>
            <a:pPr>
              <a:lnSpc>
                <a:spcPct val="98000"/>
              </a:lnSpc>
            </a:pPr>
            <a:r>
              <a:rPr lang="en-IN" altLang="en-US" sz="1200" dirty="0">
                <a:solidFill>
                  <a:srgbClr val="009999"/>
                </a:solidFill>
                <a:latin typeface="Consolas" panose="020B0609020204030204" pitchFamily="49" charset="0"/>
              </a:rPr>
              <a:t>        vTextureCoord = aTextureCoord;</a:t>
            </a:r>
          </a:p>
          <a:p>
            <a:pPr>
              <a:lnSpc>
                <a:spcPct val="98000"/>
              </a:lnSpc>
            </a:pPr>
            <a:r>
              <a:rPr lang="en-IN" altLang="en-US" sz="1200" dirty="0">
                <a:solidFill>
                  <a:srgbClr val="009999"/>
                </a:solidFill>
                <a:latin typeface="Consolas" panose="020B0609020204030204" pitchFamily="49" charset="0"/>
              </a:rPr>
              <a:t>    }</a:t>
            </a:r>
          </a:p>
          <a:p>
            <a:pPr>
              <a:lnSpc>
                <a:spcPct val="98000"/>
              </a:lnSpc>
            </a:pPr>
            <a:r>
              <a:rPr lang="en-IN" altLang="en-US" sz="120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IN" altLang="en-US" sz="1200" dirty="0">
                <a:solidFill>
                  <a:srgbClr val="3F7F7F"/>
                </a:solidFill>
                <a:latin typeface="Consolas" panose="020B0609020204030204" pitchFamily="49" charset="0"/>
              </a:rPr>
              <a:t>script</a:t>
            </a:r>
            <a:r>
              <a:rPr lang="en-IN" altLang="en-US" sz="12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>
              <a:lnSpc>
                <a:spcPct val="98000"/>
              </a:lnSpc>
            </a:pPr>
            <a:endParaRPr lang="en-IN" altLang="en-US" sz="1200" dirty="0">
              <a:solidFill>
                <a:srgbClr val="008080"/>
              </a:solidFill>
              <a:latin typeface="Consolas" panose="020B0609020204030204" pitchFamily="49" charset="0"/>
            </a:endParaRPr>
          </a:p>
          <a:p>
            <a:pPr>
              <a:lnSpc>
                <a:spcPct val="98000"/>
              </a:lnSpc>
            </a:pPr>
            <a:r>
              <a:rPr lang="en-IN" altLang="en-US" sz="12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IN" altLang="en-US" sz="1200" dirty="0">
                <a:solidFill>
                  <a:srgbClr val="3F7F7F"/>
                </a:solidFill>
                <a:latin typeface="Consolas" panose="020B0609020204030204" pitchFamily="49" charset="0"/>
              </a:rPr>
              <a:t>script</a:t>
            </a:r>
            <a:r>
              <a:rPr lang="en-IN" altLang="en-US" sz="1200" dirty="0">
                <a:solidFill>
                  <a:srgbClr val="009999"/>
                </a:solidFill>
                <a:latin typeface="Consolas" panose="020B0609020204030204" pitchFamily="49" charset="0"/>
              </a:rPr>
              <a:t> </a:t>
            </a:r>
            <a:r>
              <a:rPr lang="en-IN" altLang="en-US" sz="1200" dirty="0">
                <a:solidFill>
                  <a:srgbClr val="7F007F"/>
                </a:solidFill>
                <a:latin typeface="Consolas" panose="020B0609020204030204" pitchFamily="49" charset="0"/>
              </a:rPr>
              <a:t>id</a:t>
            </a:r>
            <a:r>
              <a:rPr lang="en-IN" altLang="en-US" sz="1200" dirty="0">
                <a:latin typeface="Consolas" panose="020B0609020204030204" pitchFamily="49" charset="0"/>
              </a:rPr>
              <a:t>=</a:t>
            </a:r>
            <a:r>
              <a:rPr lang="en-IN" altLang="en-US" sz="1200" i="1" dirty="0">
                <a:solidFill>
                  <a:srgbClr val="2A00FF"/>
                </a:solidFill>
                <a:latin typeface="Consolas" panose="020B0609020204030204" pitchFamily="49" charset="0"/>
              </a:rPr>
              <a:t>"shader-fs"</a:t>
            </a:r>
            <a:r>
              <a:rPr lang="en-IN" altLang="en-US" sz="1200" dirty="0">
                <a:solidFill>
                  <a:srgbClr val="009999"/>
                </a:solidFill>
                <a:latin typeface="Consolas" panose="020B0609020204030204" pitchFamily="49" charset="0"/>
              </a:rPr>
              <a:t> </a:t>
            </a:r>
            <a:r>
              <a:rPr lang="en-IN" altLang="en-US" sz="1200" dirty="0">
                <a:solidFill>
                  <a:srgbClr val="7F007F"/>
                </a:solidFill>
                <a:latin typeface="Consolas" panose="020B0609020204030204" pitchFamily="49" charset="0"/>
              </a:rPr>
              <a:t>type</a:t>
            </a:r>
            <a:r>
              <a:rPr lang="en-IN" altLang="en-US" sz="1200" dirty="0">
                <a:latin typeface="Consolas" panose="020B0609020204030204" pitchFamily="49" charset="0"/>
              </a:rPr>
              <a:t>=</a:t>
            </a:r>
            <a:r>
              <a:rPr lang="en-IN" altLang="en-US" sz="1200" i="1" dirty="0">
                <a:solidFill>
                  <a:srgbClr val="2A00FF"/>
                </a:solidFill>
                <a:latin typeface="Consolas" panose="020B0609020204030204" pitchFamily="49" charset="0"/>
              </a:rPr>
              <a:t>"x-shader/x-fragment"</a:t>
            </a:r>
            <a:r>
              <a:rPr lang="en-IN" altLang="en-US" sz="12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>
              <a:lnSpc>
                <a:spcPct val="98000"/>
              </a:lnSpc>
            </a:pPr>
            <a:r>
              <a:rPr lang="en-IN" altLang="en-US" sz="1200" dirty="0">
                <a:solidFill>
                  <a:srgbClr val="009999"/>
                </a:solidFill>
                <a:latin typeface="Consolas" panose="020B0609020204030204" pitchFamily="49" charset="0"/>
              </a:rPr>
              <a:t>    precision mediump float;</a:t>
            </a:r>
          </a:p>
          <a:p>
            <a:pPr>
              <a:lnSpc>
                <a:spcPct val="98000"/>
              </a:lnSpc>
            </a:pPr>
            <a:endParaRPr lang="en-IN" altLang="en-US" sz="1200" dirty="0">
              <a:solidFill>
                <a:srgbClr val="009999"/>
              </a:solidFill>
              <a:latin typeface="Consolas" panose="020B0609020204030204" pitchFamily="49" charset="0"/>
            </a:endParaRPr>
          </a:p>
          <a:p>
            <a:pPr>
              <a:lnSpc>
                <a:spcPct val="98000"/>
              </a:lnSpc>
            </a:pPr>
            <a:r>
              <a:rPr lang="en-IN" altLang="en-US" sz="1200" dirty="0">
                <a:solidFill>
                  <a:srgbClr val="009999"/>
                </a:solidFill>
                <a:latin typeface="Consolas" panose="020B0609020204030204" pitchFamily="49" charset="0"/>
              </a:rPr>
              <a:t>    varying vec2 vTextureCoord;</a:t>
            </a:r>
          </a:p>
          <a:p>
            <a:pPr>
              <a:lnSpc>
                <a:spcPct val="98000"/>
              </a:lnSpc>
            </a:pPr>
            <a:endParaRPr lang="en-IN" altLang="en-US" sz="1200" dirty="0">
              <a:solidFill>
                <a:srgbClr val="009999"/>
              </a:solidFill>
              <a:latin typeface="Consolas" panose="020B0609020204030204" pitchFamily="49" charset="0"/>
            </a:endParaRPr>
          </a:p>
          <a:p>
            <a:pPr>
              <a:lnSpc>
                <a:spcPct val="98000"/>
              </a:lnSpc>
            </a:pPr>
            <a:r>
              <a:rPr lang="en-IN" altLang="en-US" sz="1200" dirty="0">
                <a:solidFill>
                  <a:srgbClr val="009999"/>
                </a:solidFill>
                <a:latin typeface="Consolas" panose="020B0609020204030204" pitchFamily="49" charset="0"/>
              </a:rPr>
              <a:t>    uniform sampler2D uSampler;</a:t>
            </a:r>
          </a:p>
          <a:p>
            <a:pPr>
              <a:lnSpc>
                <a:spcPct val="98000"/>
              </a:lnSpc>
            </a:pPr>
            <a:endParaRPr lang="en-IN" altLang="en-US" sz="1200" dirty="0">
              <a:solidFill>
                <a:srgbClr val="009999"/>
              </a:solidFill>
              <a:latin typeface="Consolas" panose="020B0609020204030204" pitchFamily="49" charset="0"/>
            </a:endParaRPr>
          </a:p>
          <a:p>
            <a:pPr>
              <a:lnSpc>
                <a:spcPct val="98000"/>
              </a:lnSpc>
            </a:pPr>
            <a:r>
              <a:rPr lang="en-IN" altLang="en-US" sz="1200" dirty="0">
                <a:solidFill>
                  <a:srgbClr val="009999"/>
                </a:solidFill>
                <a:latin typeface="Consolas" panose="020B0609020204030204" pitchFamily="49" charset="0"/>
              </a:rPr>
              <a:t>    void main(void) {</a:t>
            </a:r>
          </a:p>
          <a:p>
            <a:pPr>
              <a:lnSpc>
                <a:spcPct val="98000"/>
              </a:lnSpc>
            </a:pPr>
            <a:r>
              <a:rPr lang="en-IN" altLang="en-US" sz="1200" dirty="0">
                <a:solidFill>
                  <a:srgbClr val="009999"/>
                </a:solidFill>
                <a:latin typeface="Consolas" panose="020B0609020204030204" pitchFamily="49" charset="0"/>
              </a:rPr>
              <a:t>        gl_FragColor = texture2D(uSampler, vec2(vTextureCoord.s, vTextureCoord.t));</a:t>
            </a:r>
          </a:p>
          <a:p>
            <a:pPr>
              <a:lnSpc>
                <a:spcPct val="98000"/>
              </a:lnSpc>
            </a:pPr>
            <a:r>
              <a:rPr lang="en-IN" altLang="en-US" sz="1200" dirty="0">
                <a:solidFill>
                  <a:srgbClr val="009999"/>
                </a:solidFill>
                <a:latin typeface="Consolas" panose="020B0609020204030204" pitchFamily="49" charset="0"/>
              </a:rPr>
              <a:t>    }</a:t>
            </a:r>
          </a:p>
          <a:p>
            <a:pPr>
              <a:lnSpc>
                <a:spcPct val="98000"/>
              </a:lnSpc>
            </a:pPr>
            <a:r>
              <a:rPr lang="en-IN" altLang="en-US" sz="120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IN" altLang="en-US" sz="1200" dirty="0">
                <a:solidFill>
                  <a:srgbClr val="3F7F7F"/>
                </a:solidFill>
                <a:latin typeface="Consolas" panose="020B0609020204030204" pitchFamily="49" charset="0"/>
              </a:rPr>
              <a:t>script</a:t>
            </a:r>
            <a:r>
              <a:rPr lang="en-IN" altLang="en-US" sz="12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>
              <a:lnSpc>
                <a:spcPct val="98000"/>
              </a:lnSpc>
            </a:pPr>
            <a:endParaRPr lang="en-IN" altLang="en-US" sz="1200" dirty="0">
              <a:solidFill>
                <a:srgbClr val="009999"/>
              </a:solidFill>
              <a:latin typeface="Consolas" panose="020B0609020204030204" pitchFamily="49" charset="0"/>
            </a:endParaRPr>
          </a:p>
          <a:p>
            <a:pPr>
              <a:lnSpc>
                <a:spcPct val="98000"/>
              </a:lnSpc>
            </a:pPr>
            <a:endParaRPr lang="en-IN" altLang="en-US" sz="1200" dirty="0">
              <a:latin typeface="Consolas" panose="020B0609020204030204" pitchFamily="49" charset="0"/>
            </a:endParaRPr>
          </a:p>
        </p:txBody>
      </p:sp>
      <p:sp>
        <p:nvSpPr>
          <p:cNvPr id="115715" name="Rectangle 3">
            <a:extLst>
              <a:ext uri="{FF2B5EF4-FFF2-40B4-BE49-F238E27FC236}">
                <a16:creationId xmlns:a16="http://schemas.microsoft.com/office/drawing/2014/main" id="{48A4F0E3-16C1-4C87-A936-D371B71E17C7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503238" y="6048375"/>
            <a:ext cx="9070975" cy="1471613"/>
          </a:xfrm>
          <a:ln/>
        </p:spPr>
        <p:txBody>
          <a:bodyPr tIns="15876"/>
          <a:lstStyle/>
          <a:p>
            <a:pPr marL="431800" indent="-323850">
              <a:buSzPct val="45000"/>
              <a:buFont typeface="Wingdings" panose="05000000000000000000" pitchFamily="2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IN" altLang="en-US" sz="1800" dirty="0"/>
              <a:t>The vertex attribute (</a:t>
            </a:r>
            <a:r>
              <a:rPr lang="en-IN" altLang="en-US" sz="1800" dirty="0">
                <a:solidFill>
                  <a:srgbClr val="009999"/>
                </a:solidFill>
                <a:latin typeface="Consolas" panose="020B0609020204030204" pitchFamily="49" charset="0"/>
              </a:rPr>
              <a:t>aTextureCoord</a:t>
            </a:r>
            <a:r>
              <a:rPr lang="en-IN" altLang="en-US" sz="1800" dirty="0"/>
              <a:t>) is passed to the fragment shader as a varying (</a:t>
            </a:r>
            <a:r>
              <a:rPr lang="en-IN" altLang="en-US" sz="1800" dirty="0">
                <a:solidFill>
                  <a:srgbClr val="009999"/>
                </a:solidFill>
                <a:latin typeface="Consolas" panose="020B0609020204030204" pitchFamily="49" charset="0"/>
              </a:rPr>
              <a:t>vTextureCoord</a:t>
            </a:r>
            <a:r>
              <a:rPr lang="en-IN" altLang="en-US" sz="1800" dirty="0"/>
              <a:t>) to be interploated across fragments</a:t>
            </a:r>
          </a:p>
          <a:p>
            <a:pPr marL="431800" indent="-323850">
              <a:buSzPct val="45000"/>
              <a:buFont typeface="Wingdings" panose="05000000000000000000" pitchFamily="2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IN" altLang="en-US" sz="1800" dirty="0"/>
              <a:t>The fragment shader looks up the texture map (</a:t>
            </a:r>
            <a:r>
              <a:rPr lang="en-IN" altLang="en-US" sz="1800" dirty="0">
                <a:solidFill>
                  <a:srgbClr val="009999"/>
                </a:solidFill>
                <a:latin typeface="Consolas" panose="020B0609020204030204" pitchFamily="49" charset="0"/>
              </a:rPr>
              <a:t>uniform sampler2D uSampler</a:t>
            </a:r>
            <a:r>
              <a:rPr lang="en-IN" altLang="en-US" sz="1800" dirty="0"/>
              <a:t>) using the interpolated texture coordinate in </a:t>
            </a:r>
            <a:r>
              <a:rPr lang="en-IN" altLang="en-US" sz="1800" dirty="0">
                <a:solidFill>
                  <a:srgbClr val="009999"/>
                </a:solidFill>
                <a:latin typeface="Consolas" panose="020B0609020204030204" pitchFamily="49" charset="0"/>
              </a:rPr>
              <a:t>vTextureCoord</a:t>
            </a:r>
            <a:r>
              <a:rPr lang="en-IN" altLang="en-US" sz="1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4686070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3" name="Rectangle 1">
            <a:extLst>
              <a:ext uri="{FF2B5EF4-FFF2-40B4-BE49-F238E27FC236}">
                <a16:creationId xmlns:a16="http://schemas.microsoft.com/office/drawing/2014/main" id="{6A8389C2-B411-49D6-B048-9E4BF885CE65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503238" y="107950"/>
            <a:ext cx="6544333" cy="1260475"/>
          </a:xfrm>
          <a:ln/>
        </p:spPr>
        <p:txBody>
          <a:bodyPr tIns="31680"/>
          <a:lstStyle/>
          <a:p>
            <a:pPr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sz="3600" b="1" dirty="0">
                <a:cs typeface="TimesNewRomanPS-BoldMT" charset="0"/>
              </a:rPr>
              <a:t>Shaders (WebGL 2)</a:t>
            </a:r>
          </a:p>
        </p:txBody>
      </p:sp>
      <p:sp>
        <p:nvSpPr>
          <p:cNvPr id="115715" name="Rectangle 3">
            <a:extLst>
              <a:ext uri="{FF2B5EF4-FFF2-40B4-BE49-F238E27FC236}">
                <a16:creationId xmlns:a16="http://schemas.microsoft.com/office/drawing/2014/main" id="{48A4F0E3-16C1-4C87-A936-D371B71E17C7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503238" y="6222380"/>
            <a:ext cx="9070975" cy="1297608"/>
          </a:xfrm>
          <a:ln/>
        </p:spPr>
        <p:txBody>
          <a:bodyPr tIns="15876"/>
          <a:lstStyle/>
          <a:p>
            <a:pPr marL="431800" indent="-323850">
              <a:buSzPct val="45000"/>
              <a:buFont typeface="Wingdings" panose="05000000000000000000" pitchFamily="2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IN" altLang="en-US" sz="1800" dirty="0"/>
              <a:t>The vertex attribute (</a:t>
            </a:r>
            <a:r>
              <a:rPr lang="en-IN" altLang="en-US" sz="1800" dirty="0">
                <a:solidFill>
                  <a:srgbClr val="009999"/>
                </a:solidFill>
                <a:latin typeface="Consolas" panose="020B0609020204030204" pitchFamily="49" charset="0"/>
              </a:rPr>
              <a:t>aTextureCoord</a:t>
            </a:r>
            <a:r>
              <a:rPr lang="en-IN" altLang="en-US" sz="1800" dirty="0"/>
              <a:t>) is passed to the fragment shader as output (</a:t>
            </a:r>
            <a:r>
              <a:rPr lang="en-IN" altLang="en-US" sz="1800" dirty="0">
                <a:solidFill>
                  <a:srgbClr val="009999"/>
                </a:solidFill>
                <a:latin typeface="Consolas" panose="020B0609020204030204" pitchFamily="49" charset="0"/>
              </a:rPr>
              <a:t>vTextureCoord</a:t>
            </a:r>
            <a:r>
              <a:rPr lang="en-IN" altLang="en-US" sz="1800" dirty="0"/>
              <a:t>) to be interploated across fragments</a:t>
            </a:r>
          </a:p>
          <a:p>
            <a:pPr marL="431800" indent="-323850">
              <a:buSzPct val="45000"/>
              <a:buFont typeface="Wingdings" panose="05000000000000000000" pitchFamily="2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IN" altLang="en-US" sz="1800" dirty="0"/>
              <a:t>The fragment shader looks up the texture map (</a:t>
            </a:r>
            <a:r>
              <a:rPr lang="en-IN" altLang="en-US" sz="1800" dirty="0">
                <a:solidFill>
                  <a:srgbClr val="009999"/>
                </a:solidFill>
                <a:latin typeface="Consolas" panose="020B0609020204030204" pitchFamily="49" charset="0"/>
              </a:rPr>
              <a:t>uniform sampler2D uSampler</a:t>
            </a:r>
            <a:r>
              <a:rPr lang="en-IN" altLang="en-US" sz="1800" dirty="0"/>
              <a:t>) using the interpolated texture coordinate in </a:t>
            </a:r>
            <a:r>
              <a:rPr lang="en-IN" altLang="en-US" sz="1800" dirty="0">
                <a:solidFill>
                  <a:srgbClr val="009999"/>
                </a:solidFill>
                <a:latin typeface="Consolas" panose="020B0609020204030204" pitchFamily="49" charset="0"/>
              </a:rPr>
              <a:t>vTextureCoord</a:t>
            </a:r>
            <a:r>
              <a:rPr lang="en-IN" altLang="en-US" sz="1800" dirty="0"/>
              <a:t> </a:t>
            </a:r>
          </a:p>
        </p:txBody>
      </p:sp>
      <p:pic>
        <p:nvPicPr>
          <p:cNvPr id="3074" name="Picture 2" descr="C:\Users\karthikb\AppData\Local\Temp\SNAGHTML4475717d.PNG">
            <a:extLst>
              <a:ext uri="{FF2B5EF4-FFF2-40B4-BE49-F238E27FC236}">
                <a16:creationId xmlns:a16="http://schemas.microsoft.com/office/drawing/2014/main" id="{7AEFE40F-65BA-48C4-ABB5-4319E844A4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238" y="1115121"/>
            <a:ext cx="7436430" cy="4962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549886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7" name="Rectangle 1">
            <a:extLst>
              <a:ext uri="{FF2B5EF4-FFF2-40B4-BE49-F238E27FC236}">
                <a16:creationId xmlns:a16="http://schemas.microsoft.com/office/drawing/2014/main" id="{3797777C-DA16-435C-B790-938C0FF4C20C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503239" y="107950"/>
            <a:ext cx="6522030" cy="1260475"/>
          </a:xfrm>
          <a:ln/>
        </p:spPr>
        <p:txBody>
          <a:bodyPr tIns="31680"/>
          <a:lstStyle/>
          <a:p>
            <a:pPr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sz="3200" b="1" dirty="0">
                <a:cs typeface="TimesNewRomanPS-BoldMT" charset="0"/>
              </a:rPr>
              <a:t>Enabling Texture Attributes</a:t>
            </a:r>
            <a:br>
              <a:rPr lang="en-US" altLang="en-US" sz="3200" b="1" dirty="0">
                <a:cs typeface="TimesNewRomanPS-BoldMT" charset="0"/>
              </a:rPr>
            </a:br>
            <a:r>
              <a:rPr lang="en-US" altLang="en-US" sz="3200" b="1" dirty="0">
                <a:cs typeface="TimesNewRomanPS-BoldMT" charset="0"/>
              </a:rPr>
              <a:t>for Drawing</a:t>
            </a:r>
          </a:p>
        </p:txBody>
      </p:sp>
      <p:sp>
        <p:nvSpPr>
          <p:cNvPr id="116738" name="Text Box 2">
            <a:extLst>
              <a:ext uri="{FF2B5EF4-FFF2-40B4-BE49-F238E27FC236}">
                <a16:creationId xmlns:a16="http://schemas.microsoft.com/office/drawing/2014/main" id="{648CBB2A-39A7-472C-A289-D41D8A0907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5763" y="1476375"/>
            <a:ext cx="9423400" cy="3876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8528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lnSpc>
                <a:spcPct val="98000"/>
              </a:lnSpc>
            </a:pPr>
            <a:r>
              <a:rPr lang="en-IN" altLang="en-US" sz="1400" dirty="0">
                <a:latin typeface="Consolas" panose="020B0609020204030204" pitchFamily="49" charset="0"/>
              </a:rPr>
              <a:t>    </a:t>
            </a:r>
            <a:r>
              <a:rPr lang="en-IN" altLang="en-US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function</a:t>
            </a:r>
            <a:r>
              <a:rPr lang="en-IN" altLang="en-US" sz="1400" dirty="0">
                <a:latin typeface="Consolas" panose="020B0609020204030204" pitchFamily="49" charset="0"/>
              </a:rPr>
              <a:t> drawScene() {</a:t>
            </a:r>
          </a:p>
          <a:p>
            <a:pPr>
              <a:lnSpc>
                <a:spcPct val="98000"/>
              </a:lnSpc>
            </a:pPr>
            <a:r>
              <a:rPr lang="en-IN" altLang="en-US" sz="1400" dirty="0">
                <a:solidFill>
                  <a:srgbClr val="009999"/>
                </a:solidFill>
                <a:latin typeface="Consolas" panose="020B0609020204030204" pitchFamily="49" charset="0"/>
              </a:rPr>
              <a:t>	...</a:t>
            </a:r>
          </a:p>
          <a:p>
            <a:pPr>
              <a:lnSpc>
                <a:spcPct val="98000"/>
              </a:lnSpc>
            </a:pPr>
            <a:r>
              <a:rPr lang="en-IN" altLang="en-US" sz="1400" dirty="0">
                <a:solidFill>
                  <a:srgbClr val="009999"/>
                </a:solidFill>
                <a:latin typeface="Consolas" panose="020B0609020204030204" pitchFamily="49" charset="0"/>
              </a:rPr>
              <a:t>        gl.bindBuffer(gl.ARRAY_BUFFER, cubeVertexPositionBuffer);</a:t>
            </a:r>
          </a:p>
          <a:p>
            <a:pPr>
              <a:lnSpc>
                <a:spcPct val="98000"/>
              </a:lnSpc>
            </a:pPr>
            <a:r>
              <a:rPr lang="en-IN" altLang="en-US" sz="1400" dirty="0">
                <a:latin typeface="Consolas" panose="020B0609020204030204" pitchFamily="49" charset="0"/>
              </a:rPr>
              <a:t>        gl.vertexAttribPointer(shaderProgram.vertexPositionAttribute, </a:t>
            </a:r>
          </a:p>
          <a:p>
            <a:pPr>
              <a:lnSpc>
                <a:spcPct val="98000"/>
              </a:lnSpc>
            </a:pPr>
            <a:r>
              <a:rPr lang="en-IN" altLang="en-US" sz="1400" dirty="0">
                <a:latin typeface="Consolas" panose="020B0609020204030204" pitchFamily="49" charset="0"/>
              </a:rPr>
              <a:t>			cubeVertexPositionBuffer.itemSize, gl.FLOAT, </a:t>
            </a:r>
            <a:r>
              <a:rPr lang="en-IN" altLang="en-US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false</a:t>
            </a:r>
            <a:r>
              <a:rPr lang="en-IN" altLang="en-US" sz="1400" dirty="0">
                <a:latin typeface="Consolas" panose="020B0609020204030204" pitchFamily="49" charset="0"/>
              </a:rPr>
              <a:t>, 0, 0);</a:t>
            </a:r>
          </a:p>
          <a:p>
            <a:pPr>
              <a:lnSpc>
                <a:spcPct val="98000"/>
              </a:lnSpc>
            </a:pPr>
            <a:endParaRPr lang="en-IN" altLang="en-US" sz="1200" dirty="0">
              <a:solidFill>
                <a:srgbClr val="009999"/>
              </a:solidFill>
              <a:latin typeface="Consolas" panose="020B0609020204030204" pitchFamily="49" charset="0"/>
            </a:endParaRPr>
          </a:p>
          <a:p>
            <a:pPr>
              <a:lnSpc>
                <a:spcPct val="98000"/>
              </a:lnSpc>
            </a:pPr>
            <a:r>
              <a:rPr lang="en-IN" altLang="en-US" sz="1400" dirty="0">
                <a:solidFill>
                  <a:srgbClr val="009999"/>
                </a:solidFill>
                <a:latin typeface="Consolas" panose="020B0609020204030204" pitchFamily="49" charset="0"/>
              </a:rPr>
              <a:t>        gl.bindBuffer(gl.ARRAY_BUFFER, cubeVertexTextureCoordBuffer);</a:t>
            </a:r>
          </a:p>
          <a:p>
            <a:pPr>
              <a:lnSpc>
                <a:spcPct val="98000"/>
              </a:lnSpc>
            </a:pPr>
            <a:r>
              <a:rPr lang="en-IN" altLang="en-US" sz="1400" dirty="0">
                <a:latin typeface="Consolas" panose="020B0609020204030204" pitchFamily="49" charset="0"/>
              </a:rPr>
              <a:t>        gl.vertexAttribPointer(shaderProgram.textureCoordAttribute, </a:t>
            </a:r>
          </a:p>
          <a:p>
            <a:pPr>
              <a:lnSpc>
                <a:spcPct val="98000"/>
              </a:lnSpc>
            </a:pPr>
            <a:r>
              <a:rPr lang="en-IN" altLang="en-US" sz="1400" dirty="0">
                <a:latin typeface="Consolas" panose="020B0609020204030204" pitchFamily="49" charset="0"/>
              </a:rPr>
              <a:t>		cubeVertexTextureCoordBuffer.itemSize, gl.FLOAT, </a:t>
            </a:r>
            <a:r>
              <a:rPr lang="en-IN" altLang="en-US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false</a:t>
            </a:r>
            <a:r>
              <a:rPr lang="en-IN" altLang="en-US" sz="1400" dirty="0">
                <a:latin typeface="Consolas" panose="020B0609020204030204" pitchFamily="49" charset="0"/>
              </a:rPr>
              <a:t>, 0, 0);</a:t>
            </a:r>
          </a:p>
          <a:p>
            <a:pPr>
              <a:lnSpc>
                <a:spcPct val="98000"/>
              </a:lnSpc>
            </a:pPr>
            <a:endParaRPr lang="en-IN" altLang="en-US" sz="1200" dirty="0">
              <a:solidFill>
                <a:srgbClr val="009999"/>
              </a:solidFill>
              <a:latin typeface="Consolas" panose="020B0609020204030204" pitchFamily="49" charset="0"/>
            </a:endParaRPr>
          </a:p>
          <a:p>
            <a:pPr>
              <a:lnSpc>
                <a:spcPct val="98000"/>
              </a:lnSpc>
            </a:pPr>
            <a:r>
              <a:rPr lang="en-IN" altLang="en-US" sz="1400" dirty="0">
                <a:solidFill>
                  <a:srgbClr val="009999"/>
                </a:solidFill>
                <a:latin typeface="Consolas" panose="020B0609020204030204" pitchFamily="49" charset="0"/>
              </a:rPr>
              <a:t>        gl.activeTexture(gl.TEXTURE0);</a:t>
            </a:r>
          </a:p>
          <a:p>
            <a:pPr>
              <a:lnSpc>
                <a:spcPct val="98000"/>
              </a:lnSpc>
            </a:pPr>
            <a:r>
              <a:rPr lang="en-IN" altLang="en-US" sz="1400" dirty="0">
                <a:solidFill>
                  <a:srgbClr val="009999"/>
                </a:solidFill>
                <a:latin typeface="Consolas" panose="020B0609020204030204" pitchFamily="49" charset="0"/>
              </a:rPr>
              <a:t>        gl.bindTexture(gl.TEXTURE_2D, myTexture);</a:t>
            </a:r>
          </a:p>
          <a:p>
            <a:pPr>
              <a:lnSpc>
                <a:spcPct val="98000"/>
              </a:lnSpc>
            </a:pPr>
            <a:r>
              <a:rPr lang="en-IN" altLang="en-US" sz="1400" dirty="0">
                <a:solidFill>
                  <a:srgbClr val="009999"/>
                </a:solidFill>
                <a:latin typeface="Consolas" panose="020B0609020204030204" pitchFamily="49" charset="0"/>
              </a:rPr>
              <a:t>        gl.uniform1i(shaderProgram.samplerUniform, 0);</a:t>
            </a:r>
          </a:p>
          <a:p>
            <a:pPr>
              <a:lnSpc>
                <a:spcPct val="98000"/>
              </a:lnSpc>
            </a:pPr>
            <a:endParaRPr lang="en-IN" altLang="en-US" sz="1200" dirty="0">
              <a:solidFill>
                <a:srgbClr val="009999"/>
              </a:solidFill>
              <a:latin typeface="Consolas" panose="020B0609020204030204" pitchFamily="49" charset="0"/>
            </a:endParaRPr>
          </a:p>
          <a:p>
            <a:pPr>
              <a:lnSpc>
                <a:spcPct val="98000"/>
              </a:lnSpc>
            </a:pPr>
            <a:r>
              <a:rPr lang="en-IN" altLang="en-US" sz="1400" dirty="0">
                <a:solidFill>
                  <a:srgbClr val="009999"/>
                </a:solidFill>
                <a:latin typeface="Consolas" panose="020B0609020204030204" pitchFamily="49" charset="0"/>
              </a:rPr>
              <a:t>        gl.bindBuffer(gl.ELEMENT_ARRAY_BUFFER, cubeVertexIndexBuffer);</a:t>
            </a:r>
          </a:p>
          <a:p>
            <a:pPr>
              <a:lnSpc>
                <a:spcPct val="98000"/>
              </a:lnSpc>
            </a:pPr>
            <a:r>
              <a:rPr lang="en-IN" altLang="en-US" sz="1400" dirty="0">
                <a:solidFill>
                  <a:srgbClr val="009999"/>
                </a:solidFill>
                <a:latin typeface="Consolas" panose="020B0609020204030204" pitchFamily="49" charset="0"/>
              </a:rPr>
              <a:t>        setMatrixUniforms();</a:t>
            </a:r>
          </a:p>
          <a:p>
            <a:pPr>
              <a:lnSpc>
                <a:spcPct val="98000"/>
              </a:lnSpc>
            </a:pPr>
            <a:r>
              <a:rPr lang="en-IN" altLang="en-US" sz="1400" dirty="0">
                <a:solidFill>
                  <a:srgbClr val="009999"/>
                </a:solidFill>
                <a:latin typeface="Consolas" panose="020B0609020204030204" pitchFamily="49" charset="0"/>
              </a:rPr>
              <a:t>        gl.drawElements(gl.TRIANGLES, cubeVertexIndexBuffer.numItems, gl.UNSIGNED_SHORT, 0);</a:t>
            </a:r>
          </a:p>
          <a:p>
            <a:pPr>
              <a:lnSpc>
                <a:spcPct val="98000"/>
              </a:lnSpc>
            </a:pPr>
            <a:r>
              <a:rPr lang="en-IN" altLang="en-US" sz="1400" dirty="0">
                <a:solidFill>
                  <a:srgbClr val="009999"/>
                </a:solidFill>
                <a:latin typeface="Consolas" panose="020B0609020204030204" pitchFamily="49" charset="0"/>
              </a:rPr>
              <a:t>    }</a:t>
            </a:r>
          </a:p>
        </p:txBody>
      </p:sp>
      <p:sp>
        <p:nvSpPr>
          <p:cNvPr id="116739" name="Rectangle 3">
            <a:extLst>
              <a:ext uri="{FF2B5EF4-FFF2-40B4-BE49-F238E27FC236}">
                <a16:creationId xmlns:a16="http://schemas.microsoft.com/office/drawing/2014/main" id="{40A76FC1-1502-4055-BF41-4DE6B57FA58C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503238" y="5795963"/>
            <a:ext cx="9070975" cy="1471612"/>
          </a:xfrm>
          <a:ln/>
        </p:spPr>
        <p:txBody>
          <a:bodyPr tIns="4536"/>
          <a:lstStyle/>
          <a:p>
            <a:pPr marL="431800" indent="-323850">
              <a:lnSpc>
                <a:spcPct val="98000"/>
              </a:lnSpc>
              <a:buSzPct val="45000"/>
              <a:buFont typeface="Wingdings" panose="05000000000000000000" pitchFamily="2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IN" altLang="en-US" sz="1800" dirty="0">
                <a:solidFill>
                  <a:srgbClr val="009999"/>
                </a:solidFill>
                <a:latin typeface="Consolas" panose="020B0609020204030204" pitchFamily="49" charset="0"/>
              </a:rPr>
              <a:t>activeTexture()</a:t>
            </a:r>
            <a:r>
              <a:rPr lang="en-IN" altLang="en-US" sz="1800" dirty="0"/>
              <a:t> — select active texture unit (you can have multiple texture units active)</a:t>
            </a:r>
          </a:p>
          <a:p>
            <a:pPr marL="431800" indent="-323850">
              <a:buSzPct val="45000"/>
              <a:buFont typeface="Wingdings" panose="05000000000000000000" pitchFamily="2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IN" altLang="en-US" sz="1800" dirty="0"/>
              <a:t>Use</a:t>
            </a:r>
            <a:r>
              <a:rPr lang="en-IN" altLang="en-US" sz="1800" dirty="0">
                <a:solidFill>
                  <a:srgbClr val="009999"/>
                </a:solidFill>
                <a:latin typeface="Consolas" panose="020B0609020204030204" pitchFamily="49" charset="0"/>
              </a:rPr>
              <a:t> gl.uniform1i() </a:t>
            </a:r>
            <a:r>
              <a:rPr lang="en-IN" altLang="en-US" sz="1800" dirty="0"/>
              <a:t>to set </a:t>
            </a:r>
            <a:r>
              <a:rPr lang="en-IN" altLang="en-US" sz="1800" dirty="0">
                <a:latin typeface="Consolas" panose="020B0609020204030204" pitchFamily="49" charset="0"/>
              </a:rPr>
              <a:t>samplerUniform</a:t>
            </a:r>
            <a:r>
              <a:rPr lang="en-IN" altLang="en-US" sz="1800" dirty="0"/>
              <a:t> to the index of the texture unit (0) you want the fragment shader to use</a:t>
            </a:r>
            <a:r>
              <a:rPr lang="en-IN" altLang="en-US" sz="1800" dirty="0">
                <a:solidFill>
                  <a:srgbClr val="009999"/>
                </a:solidFill>
                <a:latin typeface="Consolas" panose="020B06090202040302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7000402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503238" y="1706137"/>
            <a:ext cx="7993991" cy="4638907"/>
          </a:xfrm>
          <a:ln/>
        </p:spPr>
        <p:txBody>
          <a:bodyPr tIns="31680"/>
          <a:lstStyle/>
          <a:p>
            <a: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961313" algn="l"/>
                <a:tab pos="8686800" algn="l"/>
              </a:tabLst>
            </a:pPr>
            <a:r>
              <a:rPr lang="en-US" altLang="en-US" sz="6000" b="1" dirty="0"/>
              <a:t>DAY 6</a:t>
            </a:r>
          </a:p>
        </p:txBody>
      </p:sp>
    </p:spTree>
    <p:extLst>
      <p:ext uri="{BB962C8B-B14F-4D97-AF65-F5344CB8AC3E}">
        <p14:creationId xmlns:p14="http://schemas.microsoft.com/office/powerpoint/2010/main" val="238806658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A0FBB57-DF0D-4DC5-BA7C-5CA112045F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280" y="301680"/>
            <a:ext cx="7336027" cy="1260360"/>
          </a:xfrm>
        </p:spPr>
        <p:txBody>
          <a:bodyPr/>
          <a:lstStyle/>
          <a:p>
            <a:r>
              <a:rPr lang="en-AU" sz="3600" b="1" dirty="0"/>
              <a:t>OpenGL Texture API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0E6ADAF-FB9D-471F-AC65-D297519D835F}"/>
              </a:ext>
            </a:extLst>
          </p:cNvPr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dirty="0"/>
              <a:t>glCreateTextures / glGenTextures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dirty="0"/>
              <a:t>glBindTexture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dirty="0"/>
              <a:t>glActiveTexture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dirty="0"/>
              <a:t>glTexImage(1D/2D/3D)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dirty="0"/>
              <a:t>glTexSubImage(1D/2D/3D)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dirty="0"/>
              <a:t>glTexParameter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dirty="0"/>
              <a:t>glDeleteTextures</a:t>
            </a:r>
          </a:p>
          <a:p>
            <a:pPr marL="0" indent="0"/>
            <a:endParaRPr lang="en-AU" dirty="0">
              <a:hlinkClick r:id="rId2"/>
            </a:endParaRPr>
          </a:p>
          <a:p>
            <a:pPr marL="0" indent="0"/>
            <a:r>
              <a:rPr lang="en-AU" dirty="0">
                <a:hlinkClick r:id="rId2"/>
              </a:rPr>
              <a:t>See http://docs.gl/es2/</a:t>
            </a:r>
            <a:endParaRPr lang="en-AU" dirty="0"/>
          </a:p>
          <a:p>
            <a:pPr marL="0" indent="0"/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61874540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0E6ADAF-FB9D-471F-AC65-D297519D835F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503280" y="6579219"/>
            <a:ext cx="9069480" cy="724829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/>
              <a:t>WebGL: </a:t>
            </a:r>
            <a:r>
              <a:rPr lang="en-AU" sz="2800" b="1" dirty="0"/>
              <a:t>gl.createTexture() </a:t>
            </a:r>
            <a:r>
              <a:rPr lang="en-AU" sz="2800" dirty="0"/>
              <a:t>returns the texture name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C0ED6A1-7868-4471-8361-C34BDE3D1E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280" y="511249"/>
            <a:ext cx="9269376" cy="5644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131351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karthikb\AppData\Local\Temp\SNAGHTML49b90ac7.PNG">
            <a:extLst>
              <a:ext uri="{FF2B5EF4-FFF2-40B4-BE49-F238E27FC236}">
                <a16:creationId xmlns:a16="http://schemas.microsoft.com/office/drawing/2014/main" id="{8A3FB42C-77F3-4611-A222-275556024D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279" y="102220"/>
            <a:ext cx="8317335" cy="7141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7966547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744FD81-0E82-4422-8E34-0EBBA49A62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85" y="100360"/>
            <a:ext cx="9776040" cy="638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035394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0E6ADAF-FB9D-471F-AC65-D297519D835F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503280" y="6579220"/>
            <a:ext cx="9069480" cy="1248936"/>
          </a:xfrm>
        </p:spPr>
        <p:txBody>
          <a:bodyPr/>
          <a:lstStyle/>
          <a:p>
            <a:pPr marL="0" indent="0"/>
            <a:r>
              <a:rPr lang="en-AU" sz="2400" dirty="0"/>
              <a:t>e.g. </a:t>
            </a:r>
            <a:r>
              <a:rPr lang="en-AU" sz="2400" b="1" dirty="0"/>
              <a:t>gl.texImage2D</a:t>
            </a:r>
            <a:r>
              <a:rPr lang="en-AU" sz="2400" dirty="0"/>
              <a:t>(gl.TEXTURE_2D, 0, gl.RGBA, gl.RGBA, 	gl.UNSIGNED_BYTE, texture.image);</a:t>
            </a:r>
            <a:endParaRPr lang="en-AU" sz="24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C7E1144-9E09-4BD7-B8BE-70B508567C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701" y="161021"/>
            <a:ext cx="6477484" cy="5936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9921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 txBox="1">
            <a:spLocks noGrp="1"/>
          </p:cNvSpPr>
          <p:nvPr>
            <p:ph type="title"/>
          </p:nvPr>
        </p:nvSpPr>
        <p:spPr>
          <a:xfrm>
            <a:off x="503280" y="301680"/>
            <a:ext cx="7370720" cy="1262160"/>
          </a:xfrm>
        </p:spPr>
        <p:txBody>
          <a:bodyPr tIns="31680"/>
          <a:lstStyle/>
          <a:p>
            <a:pPr lvl="0">
              <a:tabLst>
                <a:tab pos="723959" algn="l"/>
                <a:tab pos="1447919" algn="l"/>
                <a:tab pos="2171520" algn="l"/>
                <a:tab pos="2895479" algn="l"/>
                <a:tab pos="3619440" algn="l"/>
                <a:tab pos="4343400" algn="l"/>
                <a:tab pos="5067360" algn="l"/>
                <a:tab pos="5791320" algn="l"/>
                <a:tab pos="6514920" algn="l"/>
                <a:tab pos="7238880" algn="l"/>
                <a:tab pos="7962840" algn="l"/>
                <a:tab pos="8686800" algn="l"/>
              </a:tabLst>
            </a:pPr>
            <a:r>
              <a:rPr lang="en-US" sz="3600" b="1" dirty="0"/>
              <a:t>Hardware Acceleration</a:t>
            </a:r>
          </a:p>
        </p:txBody>
      </p:sp>
      <p:sp>
        <p:nvSpPr>
          <p:cNvPr id="3" name="Rectangle 2"/>
          <p:cNvSpPr txBox="1">
            <a:spLocks noGrp="1"/>
          </p:cNvSpPr>
          <p:nvPr>
            <p:ph idx="1"/>
          </p:nvPr>
        </p:nvSpPr>
        <p:spPr>
          <a:xfrm>
            <a:off x="503280" y="1768320"/>
            <a:ext cx="9070920" cy="4989600"/>
          </a:xfrm>
        </p:spPr>
        <p:txBody>
          <a:bodyPr tIns="28080"/>
          <a:lstStyle/>
          <a:p>
            <a:pPr marL="431640" lvl="0" indent="-324000">
              <a:spcAft>
                <a:spcPts val="1426"/>
              </a:spcAft>
              <a:buClr>
                <a:srgbClr val="000000"/>
              </a:buClr>
              <a:buSzPct val="45000"/>
              <a:buFont typeface="Wingdings" pitchFamily="2"/>
              <a:buChar char=""/>
              <a:tabLst>
                <a:tab pos="723600" algn="l"/>
                <a:tab pos="1447559" algn="l"/>
                <a:tab pos="2171520" algn="l"/>
                <a:tab pos="2895480" algn="l"/>
                <a:tab pos="3619440" algn="l"/>
                <a:tab pos="4343400" algn="l"/>
                <a:tab pos="5067000" algn="l"/>
                <a:tab pos="5790960" algn="l"/>
                <a:tab pos="6514920" algn="l"/>
                <a:tab pos="7238880" algn="l"/>
                <a:tab pos="7962839" algn="l"/>
                <a:tab pos="8686800" algn="l"/>
              </a:tabLst>
            </a:pPr>
            <a:r>
              <a:rPr lang="en-US" dirty="0"/>
              <a:t>Hardware-Accelerated Rendering</a:t>
            </a:r>
          </a:p>
          <a:p>
            <a:pPr marL="863639" lvl="1" indent="-324000">
              <a:buClr>
                <a:srgbClr val="000000"/>
              </a:buClr>
              <a:buSzPct val="45000"/>
              <a:buFont typeface="Wingdings" pitchFamily="2"/>
              <a:buChar char=""/>
              <a:tabLst>
                <a:tab pos="723959" algn="l"/>
                <a:tab pos="1447919" algn="l"/>
                <a:tab pos="2171879" algn="l"/>
                <a:tab pos="2895478" algn="l"/>
                <a:tab pos="3619439" algn="l"/>
                <a:tab pos="4343399" algn="l"/>
                <a:tab pos="5067359" algn="l"/>
                <a:tab pos="5791319" algn="l"/>
                <a:tab pos="6515279" algn="l"/>
                <a:tab pos="7238879" algn="l"/>
                <a:tab pos="7962839" algn="l"/>
                <a:tab pos="8686799" algn="l"/>
              </a:tabLst>
            </a:pPr>
            <a:r>
              <a:rPr lang="en-US" dirty="0"/>
              <a:t>Achieved using a GPU (Graphics Processing Unit)</a:t>
            </a:r>
          </a:p>
          <a:p>
            <a:pPr marL="863639" lvl="1" indent="-324000">
              <a:buClr>
                <a:srgbClr val="000000"/>
              </a:buClr>
              <a:buSzPct val="45000"/>
              <a:buFont typeface="Wingdings" pitchFamily="2"/>
              <a:buChar char=""/>
              <a:tabLst>
                <a:tab pos="723959" algn="l"/>
                <a:tab pos="1447919" algn="l"/>
                <a:tab pos="2171879" algn="l"/>
                <a:tab pos="2895478" algn="l"/>
                <a:tab pos="3619439" algn="l"/>
                <a:tab pos="4343399" algn="l"/>
                <a:tab pos="5067359" algn="l"/>
                <a:tab pos="5791319" algn="l"/>
                <a:tab pos="6515279" algn="l"/>
                <a:tab pos="7238879" algn="l"/>
                <a:tab pos="7962839" algn="l"/>
                <a:tab pos="8686799" algn="l"/>
              </a:tabLst>
            </a:pPr>
            <a:r>
              <a:rPr lang="en-US" dirty="0"/>
              <a:t>Fast</a:t>
            </a:r>
          </a:p>
          <a:p>
            <a:pPr marL="863639" lvl="1" indent="-324000">
              <a:buClr>
                <a:srgbClr val="000000"/>
              </a:buClr>
              <a:buSzPct val="45000"/>
              <a:buFont typeface="Wingdings" pitchFamily="2"/>
              <a:buChar char=""/>
              <a:tabLst>
                <a:tab pos="723959" algn="l"/>
                <a:tab pos="1447919" algn="l"/>
                <a:tab pos="2171879" algn="l"/>
                <a:tab pos="2895478" algn="l"/>
                <a:tab pos="3619439" algn="l"/>
                <a:tab pos="4343399" algn="l"/>
                <a:tab pos="5067359" algn="l"/>
                <a:tab pos="5791319" algn="l"/>
                <a:tab pos="6515279" algn="l"/>
                <a:tab pos="7238879" algn="l"/>
                <a:tab pos="7962839" algn="l"/>
                <a:tab pos="8686799" algn="l"/>
              </a:tabLst>
            </a:pPr>
            <a:r>
              <a:rPr lang="en-US" dirty="0"/>
              <a:t>Hardware resources are limited</a:t>
            </a:r>
          </a:p>
          <a:p>
            <a:pPr marL="431640" lvl="0" indent="-324000">
              <a:spcAft>
                <a:spcPts val="1426"/>
              </a:spcAft>
              <a:buClr>
                <a:srgbClr val="000000"/>
              </a:buClr>
              <a:buSzPct val="45000"/>
              <a:buFont typeface="Wingdings" pitchFamily="2"/>
              <a:buChar char=""/>
              <a:tabLst>
                <a:tab pos="723600" algn="l"/>
                <a:tab pos="1447559" algn="l"/>
                <a:tab pos="2171520" algn="l"/>
                <a:tab pos="2895480" algn="l"/>
                <a:tab pos="3619440" algn="l"/>
                <a:tab pos="4343400" algn="l"/>
                <a:tab pos="5067000" algn="l"/>
                <a:tab pos="5790960" algn="l"/>
                <a:tab pos="6514920" algn="l"/>
                <a:tab pos="7238880" algn="l"/>
                <a:tab pos="7962839" algn="l"/>
                <a:tab pos="8686800" algn="l"/>
              </a:tabLst>
            </a:pPr>
            <a:r>
              <a:rPr lang="en-US" dirty="0"/>
              <a:t>Software Implementation</a:t>
            </a:r>
          </a:p>
          <a:p>
            <a:pPr marL="863639" lvl="1" indent="-324000">
              <a:buClr>
                <a:srgbClr val="000000"/>
              </a:buClr>
              <a:buSzPct val="45000"/>
              <a:buFont typeface="Wingdings" pitchFamily="2"/>
              <a:buChar char=""/>
              <a:tabLst>
                <a:tab pos="723959" algn="l"/>
                <a:tab pos="1447919" algn="l"/>
                <a:tab pos="2171879" algn="l"/>
                <a:tab pos="2895478" algn="l"/>
                <a:tab pos="3619439" algn="l"/>
                <a:tab pos="4343399" algn="l"/>
                <a:tab pos="5067359" algn="l"/>
                <a:tab pos="5791319" algn="l"/>
                <a:tab pos="6515279" algn="l"/>
                <a:tab pos="7238879" algn="l"/>
                <a:tab pos="7962839" algn="l"/>
                <a:tab pos="8686799" algn="l"/>
              </a:tabLst>
            </a:pPr>
            <a:r>
              <a:rPr lang="en-US" dirty="0"/>
              <a:t>e.g. default Windows driver, MESA</a:t>
            </a:r>
          </a:p>
          <a:p>
            <a:pPr marL="863639" lvl="1" indent="-324000">
              <a:buClr>
                <a:srgbClr val="000000"/>
              </a:buClr>
              <a:buSzPct val="45000"/>
              <a:buFont typeface="Wingdings" pitchFamily="2"/>
              <a:buChar char=""/>
              <a:tabLst>
                <a:tab pos="723959" algn="l"/>
                <a:tab pos="1447919" algn="l"/>
                <a:tab pos="2171879" algn="l"/>
                <a:tab pos="2895478" algn="l"/>
                <a:tab pos="3619439" algn="l"/>
                <a:tab pos="4343399" algn="l"/>
                <a:tab pos="5067359" algn="l"/>
                <a:tab pos="5791319" algn="l"/>
                <a:tab pos="6515279" algn="l"/>
                <a:tab pos="7238879" algn="l"/>
                <a:tab pos="7962839" algn="l"/>
                <a:tab pos="8686799" algn="l"/>
              </a:tabLst>
            </a:pPr>
            <a:r>
              <a:rPr lang="en-US" dirty="0"/>
              <a:t>driver may fall back to software if hardware implementation not available</a:t>
            </a: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19F2AEA-4BA0-49F7-8813-3B564EB8F0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238" y="189999"/>
            <a:ext cx="9833801" cy="6764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590134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://math.hws.edu/graphicsbook/c6/texture-units-and-objects.png">
            <a:extLst>
              <a:ext uri="{FF2B5EF4-FFF2-40B4-BE49-F238E27FC236}">
                <a16:creationId xmlns:a16="http://schemas.microsoft.com/office/drawing/2014/main" id="{29700CC6-09C3-46D1-AAC2-CB0D12735D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065" y="195069"/>
            <a:ext cx="9697341" cy="6116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9939738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056C0-60A1-4739-A540-CB4BF37E2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280" y="301680"/>
            <a:ext cx="7927042" cy="1260360"/>
          </a:xfrm>
        </p:spPr>
        <p:txBody>
          <a:bodyPr/>
          <a:lstStyle/>
          <a:p>
            <a:r>
              <a:rPr lang="en-AU" sz="4000" b="1" dirty="0"/>
              <a:t>Confused?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79E8A8-296E-49FB-9144-4CADE3B8F2E8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356839" y="1371600"/>
            <a:ext cx="9511990" cy="5943599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b="1" dirty="0"/>
              <a:t>Textures</a:t>
            </a:r>
            <a:r>
              <a:rPr lang="en-AU" sz="2800" dirty="0"/>
              <a:t> can be many in number </a:t>
            </a:r>
          </a:p>
          <a:p>
            <a:pPr marL="857160" lvl="1" indent="-457200">
              <a:buFont typeface="Arial" panose="020B0604020202020204" pitchFamily="34" charset="0"/>
              <a:buChar char="•"/>
            </a:pPr>
            <a:r>
              <a:rPr lang="en-AU" sz="2400" dirty="0"/>
              <a:t>e.g. we might have hundreds of bitmap images to choose from</a:t>
            </a:r>
          </a:p>
          <a:p>
            <a:pPr marL="857160" lvl="1" indent="-457200">
              <a:buFont typeface="Arial" panose="020B0604020202020204" pitchFamily="34" charset="0"/>
              <a:buChar char="•"/>
            </a:pPr>
            <a:r>
              <a:rPr lang="en-AU" sz="2400" dirty="0"/>
              <a:t>Each texture is identified by its name (unsigned integer)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b="1" dirty="0"/>
              <a:t>Texture Units </a:t>
            </a:r>
            <a:r>
              <a:rPr lang="en-AU" sz="2800" dirty="0"/>
              <a:t>are limited (only 8 guaranteed)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Texture Unit (TU/TMU/TPU) - hardware component in a GPU that does sampling</a:t>
            </a:r>
            <a:endParaRPr lang="en-AU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/>
              <a:t>A Texture Unit can only be bound to a single texture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/>
              <a:t>A Texture can be bound to multiple texture units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b="1" dirty="0"/>
              <a:t>glActiveTexture</a:t>
            </a:r>
            <a:r>
              <a:rPr lang="en-AU" sz="2800" dirty="0"/>
              <a:t> specifies which TU we are dealing with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b="1" dirty="0"/>
              <a:t>glBindTexture</a:t>
            </a:r>
            <a:r>
              <a:rPr lang="en-AU" sz="2800" dirty="0"/>
              <a:t> specifies which Texture Map we are dealing with</a:t>
            </a:r>
          </a:p>
        </p:txBody>
      </p:sp>
    </p:spTree>
    <p:extLst>
      <p:ext uri="{BB962C8B-B14F-4D97-AF65-F5344CB8AC3E}">
        <p14:creationId xmlns:p14="http://schemas.microsoft.com/office/powerpoint/2010/main" val="2426857546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056C0-60A1-4739-A540-CB4BF37E2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280" y="301680"/>
            <a:ext cx="6722710" cy="1260360"/>
          </a:xfrm>
        </p:spPr>
        <p:txBody>
          <a:bodyPr/>
          <a:lstStyle/>
          <a:p>
            <a:r>
              <a:rPr lang="en-AU" sz="4000" b="1" dirty="0"/>
              <a:t>Texturing in the Shader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79E8A8-296E-49FB-9144-4CADE3B8F2E8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402089" y="1672681"/>
            <a:ext cx="9511990" cy="5642517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b="1" dirty="0"/>
              <a:t>Sampler Uniform</a:t>
            </a:r>
            <a:r>
              <a:rPr lang="en-AU" sz="2800" dirty="0"/>
              <a:t>: used to perform texture lookup in the shader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/>
              <a:t>Type </a:t>
            </a:r>
            <a:r>
              <a:rPr lang="en-AU" sz="2800" i="1" dirty="0"/>
              <a:t>1D/2D/3D/Cube/Shadow </a:t>
            </a:r>
            <a:r>
              <a:rPr lang="en-AU" sz="2800" dirty="0"/>
              <a:t>(let’s stick to 2D for now)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/>
              <a:t>e.g. </a:t>
            </a:r>
            <a:r>
              <a:rPr lang="en-AU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uniform sampler2D uMyTextureMap;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/>
              <a:t>Texture is sampled (looked up) using </a:t>
            </a:r>
            <a:r>
              <a:rPr lang="en-AU" sz="2800" b="1" dirty="0"/>
              <a:t>texture():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AU" sz="28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400" dirty="0"/>
              <a:t>e.g. for a 2D texture with RGB values :</a:t>
            </a:r>
          </a:p>
          <a:p>
            <a:pPr marL="399960" lvl="1" indent="0"/>
            <a:r>
              <a:rPr lang="en-AU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vec3 fragColor = </a:t>
            </a:r>
            <a:r>
              <a:rPr lang="en-AU" b="1" dirty="0">
                <a:latin typeface="Courier New" panose="02070309020205020404" pitchFamily="49" charset="0"/>
                <a:cs typeface="Courier New" panose="02070309020205020404" pitchFamily="49" charset="0"/>
              </a:rPr>
              <a:t>texture</a:t>
            </a:r>
            <a:r>
              <a:rPr lang="en-AU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(uSampler, 		 		vec2(textureCoordU, textureCoordV));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1BE364A-CDB5-4F4A-B45B-D5048613E9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280" y="4493940"/>
            <a:ext cx="9309608" cy="423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245314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5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514390" y="107950"/>
            <a:ext cx="7949385" cy="1598930"/>
          </a:xfrm>
          <a:ln/>
        </p:spPr>
        <p:txBody>
          <a:bodyPr tIns="31680"/>
          <a:lstStyle/>
          <a:p>
            <a: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961313" algn="l"/>
                <a:tab pos="8686800" algn="l"/>
              </a:tabLst>
            </a:pPr>
            <a:r>
              <a:rPr lang="en-US" altLang="en-US" sz="3200" b="1" dirty="0"/>
              <a:t>Image Processing:</a:t>
            </a:r>
            <a:br>
              <a:rPr lang="en-US" altLang="en-US" sz="3200" b="1" dirty="0"/>
            </a:br>
            <a:r>
              <a:rPr lang="en-US" altLang="en-US" sz="3200" b="1" dirty="0"/>
              <a:t>Loading an Image</a:t>
            </a:r>
          </a:p>
        </p:txBody>
      </p:sp>
      <p:sp>
        <p:nvSpPr>
          <p:cNvPr id="118786" name="Text Box 2"/>
          <p:cNvSpPr txBox="1">
            <a:spLocks noChangeArrowheads="1"/>
          </p:cNvSpPr>
          <p:nvPr/>
        </p:nvSpPr>
        <p:spPr bwMode="auto">
          <a:xfrm>
            <a:off x="1306513" y="6774498"/>
            <a:ext cx="7478712" cy="44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 anchorCtr="1"/>
          <a:lstStyle>
            <a:lvl1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>
              <a:lnSpc>
                <a:spcPct val="112000"/>
              </a:lnSpc>
            </a:pPr>
            <a:r>
              <a:rPr lang="en-US" altLang="en-US" sz="2600" dirty="0">
                <a:latin typeface="NimbusRomNo9L-ReguItal" charset="0"/>
              </a:rPr>
              <a:t>See examples/hello-image</a:t>
            </a:r>
            <a:r>
              <a:rPr lang="en-US" altLang="en-US" sz="2600" dirty="0">
                <a:latin typeface="NimbusRomNo9L-Regu" charset="0"/>
              </a:rPr>
              <a:t> </a:t>
            </a:r>
          </a:p>
        </p:txBody>
      </p:sp>
      <p:pic>
        <p:nvPicPr>
          <p:cNvPr id="11878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1438" y="1921510"/>
            <a:ext cx="4857750" cy="4838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7673467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5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514390" y="107950"/>
            <a:ext cx="7949385" cy="1598930"/>
          </a:xfrm>
          <a:ln/>
        </p:spPr>
        <p:txBody>
          <a:bodyPr tIns="31680"/>
          <a:lstStyle/>
          <a:p>
            <a: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961313" algn="l"/>
                <a:tab pos="8686800" algn="l"/>
              </a:tabLst>
            </a:pPr>
            <a:r>
              <a:rPr lang="en-US" altLang="en-US" sz="3200" b="1" dirty="0"/>
              <a:t>Exercise 5.1:</a:t>
            </a:r>
            <a:br>
              <a:rPr lang="en-US" altLang="en-US" sz="3200" b="1" dirty="0"/>
            </a:br>
            <a:r>
              <a:rPr lang="en-US" altLang="en-US" sz="3200" b="1" dirty="0"/>
              <a:t>Red Channel</a:t>
            </a:r>
          </a:p>
        </p:txBody>
      </p:sp>
      <p:sp>
        <p:nvSpPr>
          <p:cNvPr id="118786" name="Text Box 2"/>
          <p:cNvSpPr txBox="1">
            <a:spLocks noChangeArrowheads="1"/>
          </p:cNvSpPr>
          <p:nvPr/>
        </p:nvSpPr>
        <p:spPr bwMode="auto">
          <a:xfrm>
            <a:off x="1306513" y="6774498"/>
            <a:ext cx="7478712" cy="44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 anchorCtr="1"/>
          <a:lstStyle>
            <a:lvl1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>
              <a:lnSpc>
                <a:spcPct val="112000"/>
              </a:lnSpc>
            </a:pPr>
            <a:r>
              <a:rPr lang="en-US" altLang="en-US" sz="2600" dirty="0">
                <a:latin typeface="NimbusRomNo9L-ReguItal" charset="0"/>
              </a:rPr>
              <a:t>Send index.html to 3d@kbvis.com</a:t>
            </a:r>
            <a:endParaRPr lang="en-US" altLang="en-US" sz="2600" dirty="0">
              <a:latin typeface="NimbusRomNo9L-Regu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D7CC9EA-74CF-4F44-A0B6-8F1E4C97A0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6010" y="1830865"/>
            <a:ext cx="4648603" cy="4656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76251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503238" y="1706137"/>
            <a:ext cx="7993991" cy="4638907"/>
          </a:xfrm>
          <a:ln/>
        </p:spPr>
        <p:txBody>
          <a:bodyPr tIns="31680"/>
          <a:lstStyle/>
          <a:p>
            <a: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961313" algn="l"/>
                <a:tab pos="8686800" algn="l"/>
              </a:tabLst>
            </a:pPr>
            <a:r>
              <a:rPr lang="en-US" altLang="en-US" sz="6000" b="1" dirty="0"/>
              <a:t>DAY 7</a:t>
            </a:r>
          </a:p>
        </p:txBody>
      </p:sp>
    </p:spTree>
    <p:extLst>
      <p:ext uri="{BB962C8B-B14F-4D97-AF65-F5344CB8AC3E}">
        <p14:creationId xmlns:p14="http://schemas.microsoft.com/office/powerpoint/2010/main" val="388687881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09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447483" y="319823"/>
            <a:ext cx="8417242" cy="1260475"/>
          </a:xfrm>
          <a:ln/>
        </p:spPr>
        <p:txBody>
          <a:bodyPr tIns="31680"/>
          <a:lstStyle/>
          <a:p>
            <a: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961313" algn="l"/>
                <a:tab pos="8686800" algn="l"/>
              </a:tabLst>
            </a:pPr>
            <a:r>
              <a:rPr lang="en-US" altLang="en-US" sz="3200" b="1" dirty="0"/>
              <a:t>Image Processing:</a:t>
            </a:r>
            <a:br>
              <a:rPr lang="en-US" altLang="en-US" sz="3200" b="1" dirty="0"/>
            </a:br>
            <a:r>
              <a:rPr lang="en-US" altLang="en-US" sz="3200" b="1" dirty="0"/>
              <a:t>Blurring</a:t>
            </a:r>
          </a:p>
        </p:txBody>
      </p:sp>
      <p:sp>
        <p:nvSpPr>
          <p:cNvPr id="119810" name="Text Box 2"/>
          <p:cNvSpPr txBox="1">
            <a:spLocks noChangeArrowheads="1"/>
          </p:cNvSpPr>
          <p:nvPr/>
        </p:nvSpPr>
        <p:spPr bwMode="auto">
          <a:xfrm>
            <a:off x="1306513" y="6764338"/>
            <a:ext cx="7478712" cy="44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 anchorCtr="1"/>
          <a:lstStyle>
            <a:lvl1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>
              <a:lnSpc>
                <a:spcPct val="112000"/>
              </a:lnSpc>
            </a:pPr>
            <a:r>
              <a:rPr lang="en-US" altLang="en-US" sz="2600" dirty="0">
                <a:latin typeface="NimbusRomNo9L-ReguItal" charset="0"/>
              </a:rPr>
              <a:t>See examples/image-processing-2-blurring</a:t>
            </a:r>
            <a:r>
              <a:rPr lang="en-US" altLang="en-US" sz="2600" dirty="0">
                <a:latin typeface="NimbusRomNo9L-Regu" charset="0"/>
              </a:rPr>
              <a:t> </a:t>
            </a:r>
          </a:p>
        </p:txBody>
      </p:sp>
      <p:pic>
        <p:nvPicPr>
          <p:cNvPr id="1198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5725" y="1922463"/>
            <a:ext cx="4829175" cy="4819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1407977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09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447483" y="319823"/>
            <a:ext cx="6265551" cy="1260475"/>
          </a:xfrm>
          <a:ln/>
        </p:spPr>
        <p:txBody>
          <a:bodyPr tIns="31680"/>
          <a:lstStyle/>
          <a:p>
            <a: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961313" algn="l"/>
                <a:tab pos="8686800" algn="l"/>
              </a:tabLst>
            </a:pPr>
            <a:r>
              <a:rPr lang="en-US" altLang="en-US" sz="3200" b="1" dirty="0"/>
              <a:t>Simple Horizontal Blur</a:t>
            </a:r>
          </a:p>
        </p:txBody>
      </p:sp>
      <p:sp>
        <p:nvSpPr>
          <p:cNvPr id="119810" name="Text Box 2"/>
          <p:cNvSpPr txBox="1">
            <a:spLocks noChangeArrowheads="1"/>
          </p:cNvSpPr>
          <p:nvPr/>
        </p:nvSpPr>
        <p:spPr bwMode="auto">
          <a:xfrm>
            <a:off x="1306513" y="6764338"/>
            <a:ext cx="7478712" cy="44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 anchorCtr="1"/>
          <a:lstStyle>
            <a:lvl1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>
              <a:lnSpc>
                <a:spcPct val="112000"/>
              </a:lnSpc>
            </a:pPr>
            <a:r>
              <a:rPr lang="en-US" altLang="en-US" sz="2600" dirty="0">
                <a:latin typeface="NimbusRomNo9L-ReguItal" charset="0"/>
              </a:rPr>
              <a:t>See examples/image-processing-2-blurring</a:t>
            </a:r>
            <a:r>
              <a:rPr lang="en-US" altLang="en-US" sz="2600" dirty="0">
                <a:latin typeface="NimbusRomNo9L-Regu" charset="0"/>
              </a:rPr>
              <a:t>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98484E2-84EF-48FC-AF87-908B84440A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483" y="3064185"/>
            <a:ext cx="1638300" cy="16097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FBCD4EE-6712-4B6C-BBCE-241EB52BA1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4420" y="1824741"/>
            <a:ext cx="6767123" cy="4475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37121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Text Box 2"/>
          <p:cNvSpPr txBox="1">
            <a:spLocks noChangeArrowheads="1"/>
          </p:cNvSpPr>
          <p:nvPr/>
        </p:nvSpPr>
        <p:spPr bwMode="auto">
          <a:xfrm>
            <a:off x="447483" y="6746488"/>
            <a:ext cx="9031054" cy="462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 anchorCtr="1"/>
          <a:lstStyle>
            <a:lvl1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>
              <a:lnSpc>
                <a:spcPct val="112000"/>
              </a:lnSpc>
            </a:pPr>
            <a:r>
              <a:rPr lang="en-US" altLang="en-US" sz="2600" dirty="0">
                <a:latin typeface="NimbusRomNo9L-ReguItal" charset="0"/>
              </a:rPr>
              <a:t>See image-processing-2-blurring</a:t>
            </a:r>
            <a:r>
              <a:rPr lang="en-US" altLang="en-US" sz="2600" dirty="0">
                <a:latin typeface="NimbusRomNo9L-Regu" charset="0"/>
              </a:rPr>
              <a:t>/blurring-webgl2-magnified.html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000369-FA59-4729-8309-7FEADF60F4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852" y="1651043"/>
            <a:ext cx="4839119" cy="483911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C528C25-6F4D-4688-9AAD-C4473C3F0A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1640" y="1651043"/>
            <a:ext cx="4823878" cy="4839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28274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 txBox="1">
            <a:spLocks noGrp="1"/>
          </p:cNvSpPr>
          <p:nvPr>
            <p:ph type="title"/>
          </p:nvPr>
        </p:nvSpPr>
        <p:spPr>
          <a:xfrm>
            <a:off x="503280" y="301680"/>
            <a:ext cx="7919360" cy="1262160"/>
          </a:xfrm>
        </p:spPr>
        <p:txBody>
          <a:bodyPr tIns="31680"/>
          <a:lstStyle/>
          <a:p>
            <a:pPr lvl="0">
              <a:tabLst>
                <a:tab pos="723959" algn="l"/>
                <a:tab pos="1447919" algn="l"/>
                <a:tab pos="2171520" algn="l"/>
                <a:tab pos="2895479" algn="l"/>
                <a:tab pos="3619440" algn="l"/>
                <a:tab pos="4343400" algn="l"/>
                <a:tab pos="5067360" algn="l"/>
                <a:tab pos="5791320" algn="l"/>
                <a:tab pos="6514920" algn="l"/>
                <a:tab pos="7238880" algn="l"/>
                <a:tab pos="7962840" algn="l"/>
                <a:tab pos="8686800" algn="l"/>
              </a:tabLst>
            </a:pPr>
            <a:r>
              <a:rPr lang="en-US" sz="3600" b="1" dirty="0"/>
              <a:t>Window System</a:t>
            </a:r>
          </a:p>
        </p:txBody>
      </p:sp>
      <p:sp>
        <p:nvSpPr>
          <p:cNvPr id="3" name="Rectangle 2"/>
          <p:cNvSpPr txBox="1">
            <a:spLocks noGrp="1"/>
          </p:cNvSpPr>
          <p:nvPr>
            <p:ph idx="1"/>
          </p:nvPr>
        </p:nvSpPr>
        <p:spPr>
          <a:xfrm>
            <a:off x="925552" y="1625760"/>
            <a:ext cx="8648648" cy="5488718"/>
          </a:xfrm>
        </p:spPr>
        <p:txBody>
          <a:bodyPr tIns="28080"/>
          <a:lstStyle/>
          <a:p>
            <a:pPr lvl="0">
              <a:spcAft>
                <a:spcPts val="1426"/>
              </a:spcAft>
              <a:tabLst>
                <a:tab pos="723960" algn="l"/>
                <a:tab pos="1447920" algn="l"/>
                <a:tab pos="2171880" algn="l"/>
                <a:tab pos="2895840" algn="l"/>
                <a:tab pos="3619800" algn="l"/>
                <a:tab pos="4343760" algn="l"/>
                <a:tab pos="5067360" algn="l"/>
                <a:tab pos="5791319" algn="l"/>
                <a:tab pos="6515280" algn="l"/>
                <a:tab pos="7239240" algn="l"/>
                <a:tab pos="7963200" algn="l"/>
                <a:tab pos="8687160" algn="l"/>
              </a:tabLst>
            </a:pPr>
            <a:r>
              <a:rPr lang="en-US" sz="2800" dirty="0"/>
              <a:t>OpenGL is Platform Independent</a:t>
            </a:r>
          </a:p>
          <a:p>
            <a:pPr lvl="0">
              <a:spcAft>
                <a:spcPts val="1426"/>
              </a:spcAft>
              <a:tabLst>
                <a:tab pos="723960" algn="l"/>
                <a:tab pos="1447920" algn="l"/>
                <a:tab pos="2171880" algn="l"/>
                <a:tab pos="2895840" algn="l"/>
                <a:tab pos="3619800" algn="l"/>
                <a:tab pos="4343760" algn="l"/>
                <a:tab pos="5067360" algn="l"/>
                <a:tab pos="5791319" algn="l"/>
                <a:tab pos="6515280" algn="l"/>
                <a:tab pos="7239240" algn="l"/>
                <a:tab pos="7963200" algn="l"/>
                <a:tab pos="8687160" algn="l"/>
              </a:tabLst>
            </a:pPr>
            <a:r>
              <a:rPr lang="en-US" sz="2800" dirty="0"/>
              <a:t>• Need windowing system for</a:t>
            </a:r>
          </a:p>
          <a:p>
            <a:pPr marL="857340" lvl="1" indent="-342900">
              <a:spcAft>
                <a:spcPts val="1426"/>
              </a:spcAft>
              <a:buFont typeface="Arial" panose="020B0604020202020204" pitchFamily="34" charset="0"/>
              <a:buChar char="•"/>
              <a:tabLst>
                <a:tab pos="723960" algn="l"/>
                <a:tab pos="1447920" algn="l"/>
                <a:tab pos="2171880" algn="l"/>
                <a:tab pos="2895840" algn="l"/>
                <a:tab pos="3619800" algn="l"/>
                <a:tab pos="4343760" algn="l"/>
                <a:tab pos="5067360" algn="l"/>
                <a:tab pos="5791319" algn="l"/>
                <a:tab pos="6515280" algn="l"/>
                <a:tab pos="7239240" algn="l"/>
                <a:tab pos="7963200" algn="l"/>
                <a:tab pos="8687160" algn="l"/>
              </a:tabLst>
            </a:pPr>
            <a:r>
              <a:rPr lang="en-US" sz="2000" dirty="0"/>
              <a:t>On-Screen Output</a:t>
            </a:r>
          </a:p>
          <a:p>
            <a:pPr marL="857340" lvl="1" indent="-342900">
              <a:spcAft>
                <a:spcPts val="1426"/>
              </a:spcAft>
              <a:buFont typeface="Arial" panose="020B0604020202020204" pitchFamily="34" charset="0"/>
              <a:buChar char="•"/>
              <a:tabLst>
                <a:tab pos="723960" algn="l"/>
                <a:tab pos="1447920" algn="l"/>
                <a:tab pos="2171880" algn="l"/>
                <a:tab pos="2895840" algn="l"/>
                <a:tab pos="3619800" algn="l"/>
                <a:tab pos="4343760" algn="l"/>
                <a:tab pos="5067360" algn="l"/>
                <a:tab pos="5791319" algn="l"/>
                <a:tab pos="6515280" algn="l"/>
                <a:tab pos="7239240" algn="l"/>
                <a:tab pos="7963200" algn="l"/>
                <a:tab pos="8687160" algn="l"/>
              </a:tabLst>
            </a:pPr>
            <a:r>
              <a:rPr lang="en-US" sz="2000" dirty="0"/>
              <a:t>Opening/Closing Windows</a:t>
            </a:r>
          </a:p>
          <a:p>
            <a:pPr marL="857340" lvl="1" indent="-342900">
              <a:spcAft>
                <a:spcPts val="1426"/>
              </a:spcAft>
              <a:buFont typeface="Arial" panose="020B0604020202020204" pitchFamily="34" charset="0"/>
              <a:buChar char="•"/>
              <a:tabLst>
                <a:tab pos="723960" algn="l"/>
                <a:tab pos="1447920" algn="l"/>
                <a:tab pos="2171880" algn="l"/>
                <a:tab pos="2895840" algn="l"/>
                <a:tab pos="3619800" algn="l"/>
                <a:tab pos="4343760" algn="l"/>
                <a:tab pos="5067360" algn="l"/>
                <a:tab pos="5791319" algn="l"/>
                <a:tab pos="6515280" algn="l"/>
                <a:tab pos="7239240" algn="l"/>
                <a:tab pos="7963200" algn="l"/>
                <a:tab pos="8687160" algn="l"/>
              </a:tabLst>
            </a:pPr>
            <a:r>
              <a:rPr lang="en-US" sz="2000" dirty="0"/>
              <a:t>Interaction, Handling events</a:t>
            </a:r>
          </a:p>
          <a:p>
            <a:pPr lvl="0">
              <a:spcAft>
                <a:spcPts val="1426"/>
              </a:spcAft>
              <a:tabLst>
                <a:tab pos="723960" algn="l"/>
                <a:tab pos="1447920" algn="l"/>
                <a:tab pos="2171880" algn="l"/>
                <a:tab pos="2895840" algn="l"/>
                <a:tab pos="3619800" algn="l"/>
                <a:tab pos="4343760" algn="l"/>
                <a:tab pos="5067360" algn="l"/>
                <a:tab pos="5791319" algn="l"/>
                <a:tab pos="6515280" algn="l"/>
                <a:tab pos="7239240" algn="l"/>
                <a:tab pos="7963200" algn="l"/>
                <a:tab pos="8687160" algn="l"/>
              </a:tabLst>
            </a:pPr>
            <a:r>
              <a:rPr lang="en-US" sz="2800" dirty="0"/>
              <a:t>• Options:</a:t>
            </a:r>
          </a:p>
          <a:p>
            <a:pPr marL="914400" lvl="1" indent="-457200">
              <a:spcAft>
                <a:spcPts val="1426"/>
              </a:spcAft>
              <a:buFont typeface="Arial" panose="020B0604020202020204" pitchFamily="34" charset="0"/>
              <a:buChar char="•"/>
              <a:tabLst>
                <a:tab pos="723960" algn="l"/>
                <a:tab pos="1447920" algn="l"/>
                <a:tab pos="2171880" algn="l"/>
                <a:tab pos="2895840" algn="l"/>
                <a:tab pos="3619800" algn="l"/>
                <a:tab pos="4343760" algn="l"/>
                <a:tab pos="5067360" algn="l"/>
                <a:tab pos="5791319" algn="l"/>
                <a:tab pos="6515280" algn="l"/>
                <a:tab pos="7239240" algn="l"/>
                <a:tab pos="7963200" algn="l"/>
                <a:tab pos="8687160" algn="l"/>
              </a:tabLst>
            </a:pPr>
            <a:r>
              <a:rPr lang="en-US" sz="2000" dirty="0"/>
              <a:t>GLX (*nix)</a:t>
            </a:r>
          </a:p>
          <a:p>
            <a:pPr marL="914400" lvl="1" indent="-457200">
              <a:spcAft>
                <a:spcPts val="1426"/>
              </a:spcAft>
              <a:buFont typeface="Arial" panose="020B0604020202020204" pitchFamily="34" charset="0"/>
              <a:buChar char="•"/>
              <a:tabLst>
                <a:tab pos="723960" algn="l"/>
                <a:tab pos="1447920" algn="l"/>
                <a:tab pos="2171880" algn="l"/>
                <a:tab pos="2895840" algn="l"/>
                <a:tab pos="3619800" algn="l"/>
                <a:tab pos="4343760" algn="l"/>
                <a:tab pos="5067360" algn="l"/>
                <a:tab pos="5791319" algn="l"/>
                <a:tab pos="6515280" algn="l"/>
                <a:tab pos="7239240" algn="l"/>
                <a:tab pos="7963200" algn="l"/>
                <a:tab pos="8687160" algn="l"/>
              </a:tabLst>
            </a:pPr>
            <a:r>
              <a:rPr lang="en-US" sz="2000" dirty="0"/>
              <a:t>WGL (windows)</a:t>
            </a:r>
          </a:p>
          <a:p>
            <a:pPr marL="914400" lvl="1" indent="-457200">
              <a:spcAft>
                <a:spcPts val="1426"/>
              </a:spcAft>
              <a:buFont typeface="Arial" panose="020B0604020202020204" pitchFamily="34" charset="0"/>
              <a:buChar char="•"/>
              <a:tabLst>
                <a:tab pos="723960" algn="l"/>
                <a:tab pos="1447920" algn="l"/>
                <a:tab pos="2171880" algn="l"/>
                <a:tab pos="2895840" algn="l"/>
                <a:tab pos="3619800" algn="l"/>
                <a:tab pos="4343760" algn="l"/>
                <a:tab pos="5067360" algn="l"/>
                <a:tab pos="5791319" algn="l"/>
                <a:tab pos="6515280" algn="l"/>
                <a:tab pos="7239240" algn="l"/>
                <a:tab pos="7963200" algn="l"/>
                <a:tab pos="8687160" algn="l"/>
              </a:tabLst>
            </a:pPr>
            <a:r>
              <a:rPr lang="en-US" sz="2000" dirty="0"/>
              <a:t>EGL (embedded)</a:t>
            </a:r>
          </a:p>
          <a:p>
            <a:pPr marL="914400" lvl="1" indent="-457200">
              <a:spcAft>
                <a:spcPts val="1426"/>
              </a:spcAft>
              <a:buFont typeface="Arial" panose="020B0604020202020204" pitchFamily="34" charset="0"/>
              <a:buChar char="•"/>
              <a:tabLst>
                <a:tab pos="723960" algn="l"/>
                <a:tab pos="1447920" algn="l"/>
                <a:tab pos="2171880" algn="l"/>
                <a:tab pos="2895840" algn="l"/>
                <a:tab pos="3619800" algn="l"/>
                <a:tab pos="4343760" algn="l"/>
                <a:tab pos="5067360" algn="l"/>
                <a:tab pos="5791319" algn="l"/>
                <a:tab pos="6515280" algn="l"/>
                <a:tab pos="7239240" algn="l"/>
                <a:tab pos="7963200" algn="l"/>
                <a:tab pos="8687160" algn="l"/>
              </a:tabLst>
            </a:pPr>
            <a:r>
              <a:rPr lang="en-US" sz="2000" dirty="0"/>
              <a:t>GLUT (window-system independent)</a:t>
            </a:r>
          </a:p>
          <a:p>
            <a:pPr marL="914400" lvl="1" indent="-457200">
              <a:spcAft>
                <a:spcPts val="1426"/>
              </a:spcAft>
              <a:buFont typeface="Arial" panose="020B0604020202020204" pitchFamily="34" charset="0"/>
              <a:buChar char="•"/>
              <a:tabLst>
                <a:tab pos="723960" algn="l"/>
                <a:tab pos="1447920" algn="l"/>
                <a:tab pos="2171880" algn="l"/>
                <a:tab pos="2895840" algn="l"/>
                <a:tab pos="3619800" algn="l"/>
                <a:tab pos="4343760" algn="l"/>
                <a:tab pos="5067360" algn="l"/>
                <a:tab pos="5791319" algn="l"/>
                <a:tab pos="6515280" algn="l"/>
                <a:tab pos="7239240" algn="l"/>
                <a:tab pos="7963200" algn="l"/>
                <a:tab pos="8687160" algn="l"/>
              </a:tabLst>
            </a:pPr>
            <a:r>
              <a:rPr lang="en-US" sz="2000" dirty="0"/>
              <a:t>HTML5 Canvas (WebGL)</a:t>
            </a:r>
          </a:p>
          <a:p>
            <a:pPr marL="914400" lvl="1" indent="-457200">
              <a:spcAft>
                <a:spcPts val="1426"/>
              </a:spcAft>
              <a:buFont typeface="Arial" panose="020B0604020202020204" pitchFamily="34" charset="0"/>
              <a:buChar char="•"/>
              <a:tabLst>
                <a:tab pos="723960" algn="l"/>
                <a:tab pos="1447920" algn="l"/>
                <a:tab pos="2171880" algn="l"/>
                <a:tab pos="2895840" algn="l"/>
                <a:tab pos="3619800" algn="l"/>
                <a:tab pos="4343760" algn="l"/>
                <a:tab pos="5067360" algn="l"/>
                <a:tab pos="5791319" algn="l"/>
                <a:tab pos="6515280" algn="l"/>
                <a:tab pos="7239240" algn="l"/>
                <a:tab pos="7963200" algn="l"/>
                <a:tab pos="8687160" algn="l"/>
              </a:tabLst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86362022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09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447483" y="319823"/>
            <a:ext cx="8417242" cy="1260475"/>
          </a:xfrm>
          <a:ln/>
        </p:spPr>
        <p:txBody>
          <a:bodyPr tIns="31680"/>
          <a:lstStyle/>
          <a:p>
            <a: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961313" algn="l"/>
                <a:tab pos="8686800" algn="l"/>
              </a:tabLst>
            </a:pPr>
            <a:r>
              <a:rPr lang="en-US" altLang="en-US" sz="3200" b="1" dirty="0"/>
              <a:t>Exercise:</a:t>
            </a:r>
            <a:br>
              <a:rPr lang="en-US" altLang="en-US" sz="3200" b="1" dirty="0"/>
            </a:br>
            <a:r>
              <a:rPr lang="en-US" altLang="en-US" sz="3200" b="1" dirty="0"/>
              <a:t>Extend to 3x3 Blur</a:t>
            </a:r>
          </a:p>
        </p:txBody>
      </p:sp>
      <p:sp>
        <p:nvSpPr>
          <p:cNvPr id="119810" name="Text Box 2"/>
          <p:cNvSpPr txBox="1">
            <a:spLocks noChangeArrowheads="1"/>
          </p:cNvSpPr>
          <p:nvPr/>
        </p:nvSpPr>
        <p:spPr bwMode="auto">
          <a:xfrm>
            <a:off x="1306513" y="6764338"/>
            <a:ext cx="7478712" cy="44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 anchorCtr="1"/>
          <a:lstStyle>
            <a:lvl1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>
              <a:lnSpc>
                <a:spcPct val="112000"/>
              </a:lnSpc>
            </a:pPr>
            <a:r>
              <a:rPr lang="en-US" altLang="en-US" sz="2600" dirty="0">
                <a:latin typeface="NimbusRomNo9L-ReguItal" charset="0"/>
              </a:rPr>
              <a:t>Send edited HTML</a:t>
            </a:r>
            <a:r>
              <a:rPr lang="en-US" altLang="en-US" sz="2600" dirty="0">
                <a:latin typeface="NimbusRomNo9L-Regu" charset="0"/>
              </a:rPr>
              <a:t> to 3d@kbvis.com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F66A213-33F4-4207-B4F9-B1FF56573B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369" y="1580298"/>
            <a:ext cx="4740051" cy="474767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A2E8FFF-1465-4BF0-A592-CC07BDAFC8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5922" y="2562592"/>
            <a:ext cx="2795776" cy="2747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03564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3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503239" y="107950"/>
            <a:ext cx="7878762" cy="1260475"/>
          </a:xfrm>
          <a:ln/>
        </p:spPr>
        <p:txBody>
          <a:bodyPr tIns="31680"/>
          <a:lstStyle/>
          <a:p>
            <a: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961313" algn="l"/>
                <a:tab pos="8686800" algn="l"/>
              </a:tabLst>
            </a:pPr>
            <a:r>
              <a:rPr lang="en-US" altLang="en-US" sz="3200" b="1" dirty="0"/>
              <a:t>Image Processing:</a:t>
            </a:r>
            <a:br>
              <a:rPr lang="en-US" altLang="en-US" sz="3200" b="1" dirty="0"/>
            </a:br>
            <a:r>
              <a:rPr lang="en-US" altLang="en-US" sz="3200" b="1" dirty="0"/>
              <a:t>Convolution</a:t>
            </a:r>
          </a:p>
        </p:txBody>
      </p:sp>
      <p:sp>
        <p:nvSpPr>
          <p:cNvPr id="120834" name="Text Box 2"/>
          <p:cNvSpPr txBox="1">
            <a:spLocks noChangeArrowheads="1"/>
          </p:cNvSpPr>
          <p:nvPr/>
        </p:nvSpPr>
        <p:spPr bwMode="auto">
          <a:xfrm>
            <a:off x="1306513" y="6670171"/>
            <a:ext cx="7478712" cy="44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 anchorCtr="1"/>
          <a:lstStyle>
            <a:lvl1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>
              <a:lnSpc>
                <a:spcPct val="112000"/>
              </a:lnSpc>
            </a:pPr>
            <a:r>
              <a:rPr lang="en-US" altLang="en-US" sz="2600" dirty="0">
                <a:latin typeface="NimbusRomNo9L-ReguItal" charset="0"/>
              </a:rPr>
              <a:t>See examples/image-processing-3-convolution</a:t>
            </a:r>
            <a:r>
              <a:rPr lang="en-US" altLang="en-US" sz="2600" dirty="0">
                <a:latin typeface="NimbusRomNo9L-Regu" charset="0"/>
              </a:rPr>
              <a:t> </a:t>
            </a:r>
          </a:p>
        </p:txBody>
      </p:sp>
      <p:pic>
        <p:nvPicPr>
          <p:cNvPr id="12083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8425" y="1806032"/>
            <a:ext cx="4838700" cy="4838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3886897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7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503239" y="107950"/>
            <a:ext cx="7208202" cy="1260475"/>
          </a:xfrm>
          <a:ln/>
        </p:spPr>
        <p:txBody>
          <a:bodyPr tIns="31680"/>
          <a:lstStyle/>
          <a:p>
            <a: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961313" algn="l"/>
                <a:tab pos="8686800" algn="l"/>
              </a:tabLst>
            </a:pPr>
            <a:r>
              <a:rPr lang="en-US" altLang="en-US" sz="3200" b="1" dirty="0"/>
              <a:t>Convolution Kernels</a:t>
            </a:r>
          </a:p>
        </p:txBody>
      </p:sp>
      <p:sp>
        <p:nvSpPr>
          <p:cNvPr id="121858" name="Text Box 2"/>
          <p:cNvSpPr txBox="1">
            <a:spLocks noChangeArrowheads="1"/>
          </p:cNvSpPr>
          <p:nvPr/>
        </p:nvSpPr>
        <p:spPr bwMode="auto">
          <a:xfrm>
            <a:off x="1449388" y="6622415"/>
            <a:ext cx="7478712" cy="44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 anchorCtr="1"/>
          <a:lstStyle>
            <a:lvl1pPr marL="215900" indent="-215900">
              <a:tabLst>
                <a:tab pos="939800" algn="l"/>
                <a:tab pos="1663700" algn="l"/>
                <a:tab pos="2386013" algn="l"/>
                <a:tab pos="3109913" algn="l"/>
                <a:tab pos="3833813" algn="l"/>
                <a:tab pos="4559300" algn="l"/>
                <a:tab pos="5283200" algn="l"/>
                <a:tab pos="6007100" algn="l"/>
                <a:tab pos="6729413" algn="l"/>
                <a:tab pos="74533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939800" algn="l"/>
                <a:tab pos="1663700" algn="l"/>
                <a:tab pos="2386013" algn="l"/>
                <a:tab pos="3109913" algn="l"/>
                <a:tab pos="3833813" algn="l"/>
                <a:tab pos="4559300" algn="l"/>
                <a:tab pos="5283200" algn="l"/>
                <a:tab pos="6007100" algn="l"/>
                <a:tab pos="6729413" algn="l"/>
                <a:tab pos="74533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939800" algn="l"/>
                <a:tab pos="1663700" algn="l"/>
                <a:tab pos="2386013" algn="l"/>
                <a:tab pos="3109913" algn="l"/>
                <a:tab pos="3833813" algn="l"/>
                <a:tab pos="4559300" algn="l"/>
                <a:tab pos="5283200" algn="l"/>
                <a:tab pos="6007100" algn="l"/>
                <a:tab pos="6729413" algn="l"/>
                <a:tab pos="74533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939800" algn="l"/>
                <a:tab pos="1663700" algn="l"/>
                <a:tab pos="2386013" algn="l"/>
                <a:tab pos="3109913" algn="l"/>
                <a:tab pos="3833813" algn="l"/>
                <a:tab pos="4559300" algn="l"/>
                <a:tab pos="5283200" algn="l"/>
                <a:tab pos="6007100" algn="l"/>
                <a:tab pos="6729413" algn="l"/>
                <a:tab pos="74533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939800" algn="l"/>
                <a:tab pos="1663700" algn="l"/>
                <a:tab pos="2386013" algn="l"/>
                <a:tab pos="3109913" algn="l"/>
                <a:tab pos="3833813" algn="l"/>
                <a:tab pos="4559300" algn="l"/>
                <a:tab pos="5283200" algn="l"/>
                <a:tab pos="6007100" algn="l"/>
                <a:tab pos="6729413" algn="l"/>
                <a:tab pos="74533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39800" algn="l"/>
                <a:tab pos="1663700" algn="l"/>
                <a:tab pos="2386013" algn="l"/>
                <a:tab pos="3109913" algn="l"/>
                <a:tab pos="3833813" algn="l"/>
                <a:tab pos="4559300" algn="l"/>
                <a:tab pos="5283200" algn="l"/>
                <a:tab pos="6007100" algn="l"/>
                <a:tab pos="6729413" algn="l"/>
                <a:tab pos="74533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39800" algn="l"/>
                <a:tab pos="1663700" algn="l"/>
                <a:tab pos="2386013" algn="l"/>
                <a:tab pos="3109913" algn="l"/>
                <a:tab pos="3833813" algn="l"/>
                <a:tab pos="4559300" algn="l"/>
                <a:tab pos="5283200" algn="l"/>
                <a:tab pos="6007100" algn="l"/>
                <a:tab pos="6729413" algn="l"/>
                <a:tab pos="74533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39800" algn="l"/>
                <a:tab pos="1663700" algn="l"/>
                <a:tab pos="2386013" algn="l"/>
                <a:tab pos="3109913" algn="l"/>
                <a:tab pos="3833813" algn="l"/>
                <a:tab pos="4559300" algn="l"/>
                <a:tab pos="5283200" algn="l"/>
                <a:tab pos="6007100" algn="l"/>
                <a:tab pos="6729413" algn="l"/>
                <a:tab pos="74533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39800" algn="l"/>
                <a:tab pos="1663700" algn="l"/>
                <a:tab pos="2386013" algn="l"/>
                <a:tab pos="3109913" algn="l"/>
                <a:tab pos="3833813" algn="l"/>
                <a:tab pos="4559300" algn="l"/>
                <a:tab pos="5283200" algn="l"/>
                <a:tab pos="6007100" algn="l"/>
                <a:tab pos="6729413" algn="l"/>
                <a:tab pos="74533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lnSpc>
                <a:spcPct val="112000"/>
              </a:lnSpc>
              <a:buSzPct val="45000"/>
              <a:buFont typeface="Wingdings" panose="05000000000000000000" pitchFamily="2" charset="2"/>
              <a:buNone/>
            </a:pPr>
            <a:r>
              <a:rPr lang="en-US" altLang="en-US" sz="2600" dirty="0"/>
              <a:t>Convolution kernels are essentially weighted averages of pixels</a:t>
            </a:r>
          </a:p>
        </p:txBody>
      </p:sp>
      <p:pic>
        <p:nvPicPr>
          <p:cNvPr id="12185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813" y="1346200"/>
            <a:ext cx="7761287" cy="5060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4788343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 txBox="1">
            <a:spLocks noGrp="1"/>
          </p:cNvSpPr>
          <p:nvPr>
            <p:ph type="title"/>
          </p:nvPr>
        </p:nvSpPr>
        <p:spPr>
          <a:xfrm>
            <a:off x="503280" y="301680"/>
            <a:ext cx="9070920" cy="1262160"/>
          </a:xfrm>
        </p:spPr>
        <p:txBody>
          <a:bodyPr tIns="31680"/>
          <a:lstStyle/>
          <a:p>
            <a:pPr lvl="0">
              <a:tabLst>
                <a:tab pos="723959" algn="l"/>
                <a:tab pos="1447919" algn="l"/>
                <a:tab pos="2171520" algn="l"/>
                <a:tab pos="2895479" algn="l"/>
                <a:tab pos="3619440" algn="l"/>
                <a:tab pos="4343400" algn="l"/>
                <a:tab pos="5067360" algn="l"/>
                <a:tab pos="5791320" algn="l"/>
                <a:tab pos="6514920" algn="l"/>
                <a:tab pos="7238880" algn="l"/>
                <a:tab pos="7962840" algn="l"/>
                <a:tab pos="8686800" algn="l"/>
              </a:tabLst>
            </a:pPr>
            <a:r>
              <a:rPr lang="en-US" sz="3600" b="1" dirty="0"/>
              <a:t>Color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539640" y="3887640"/>
            <a:ext cx="6562800" cy="284328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900000" y="1619280"/>
            <a:ext cx="2095560" cy="209556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5" name="Text Box 4"/>
          <p:cNvSpPr txBox="1"/>
          <p:nvPr/>
        </p:nvSpPr>
        <p:spPr>
          <a:xfrm>
            <a:off x="3780000" y="2160720"/>
            <a:ext cx="6119640" cy="62532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38880" rIns="0" bIns="0" anchor="ctr" anchorCtr="1" compatLnSpc="0">
            <a:noAutofit/>
          </a:bodyPr>
          <a:lstStyle/>
          <a:p>
            <a:pPr marL="0" marR="0" lvl="0" indent="0" algn="ctr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723959" algn="l"/>
                <a:tab pos="1447919" algn="l"/>
                <a:tab pos="2171520" algn="l"/>
                <a:tab pos="2895479" algn="l"/>
                <a:tab pos="3619440" algn="l"/>
                <a:tab pos="4343400" algn="l"/>
                <a:tab pos="5067360" algn="l"/>
                <a:tab pos="5791320" algn="l"/>
              </a:tabLst>
            </a:pPr>
            <a:r>
              <a:rPr lang="en-US" sz="4400" b="0" i="0" u="none" strike="noStrike" kern="1200" spc="0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Microsoft YaHei" pitchFamily="2"/>
                <a:cs typeface="Arial Unicode MS" pitchFamily="34"/>
              </a:rPr>
              <a:t>RGB – Additive Model</a:t>
            </a:r>
          </a:p>
        </p:txBody>
      </p:sp>
      <p:sp>
        <p:nvSpPr>
          <p:cNvPr id="6" name="Text Box 5"/>
          <p:cNvSpPr txBox="1"/>
          <p:nvPr/>
        </p:nvSpPr>
        <p:spPr>
          <a:xfrm>
            <a:off x="7662959" y="4500720"/>
            <a:ext cx="1517760" cy="180036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38880" rIns="0" bIns="0" anchor="ctr" anchorCtr="1" compatLnSpc="0">
            <a:noAutofit/>
          </a:bodyPr>
          <a:lstStyle/>
          <a:p>
            <a:pPr marL="0" marR="0" lvl="0" indent="0" algn="ctr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723959" algn="l"/>
                <a:tab pos="1447919" algn="l"/>
              </a:tabLst>
            </a:pPr>
            <a:r>
              <a:rPr lang="en-US" sz="4400" b="0" i="0" u="none" strike="noStrike" kern="1200" spc="0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Microsoft YaHei" pitchFamily="2"/>
                <a:cs typeface="Arial Unicode MS" pitchFamily="34"/>
              </a:rPr>
              <a:t>Color</a:t>
            </a:r>
          </a:p>
          <a:p>
            <a:pPr marL="0" marR="0" lvl="0" indent="0" algn="ctr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723959" algn="l"/>
                <a:tab pos="1447919" algn="l"/>
              </a:tabLst>
            </a:pPr>
            <a:r>
              <a:rPr lang="en-US" sz="4400" b="0" i="0" u="none" strike="noStrike" kern="1200" spc="0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Microsoft YaHei" pitchFamily="2"/>
                <a:cs typeface="Arial Unicode MS" pitchFamily="34"/>
              </a:rPr>
              <a:t>Index</a:t>
            </a:r>
          </a:p>
        </p:txBody>
      </p:sp>
      <p:sp>
        <p:nvSpPr>
          <p:cNvPr id="7" name="Text Box 6"/>
          <p:cNvSpPr txBox="1"/>
          <p:nvPr/>
        </p:nvSpPr>
        <p:spPr>
          <a:xfrm>
            <a:off x="1260360" y="6480000"/>
            <a:ext cx="1392120" cy="62532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28080" rIns="0" bIns="0" anchor="ctr" anchorCtr="1" compatLnSpc="0">
            <a:noAutofit/>
          </a:bodyPr>
          <a:lstStyle/>
          <a:p>
            <a:pPr marL="0" marR="0" lvl="0" indent="0" algn="ctr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723959" algn="l"/>
              </a:tabLst>
            </a:pPr>
            <a:r>
              <a:rPr lang="en-US" sz="3200" b="0" i="0" u="none" strike="noStrike" kern="1200" spc="0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Microsoft YaHei" pitchFamily="2"/>
                <a:cs typeface="Arial Unicode MS" pitchFamily="34"/>
              </a:rPr>
              <a:t>palette</a:t>
            </a:r>
          </a:p>
        </p:txBody>
      </p:sp>
    </p:spTree>
    <p:extLst>
      <p:ext uri="{BB962C8B-B14F-4D97-AF65-F5344CB8AC3E}">
        <p14:creationId xmlns:p14="http://schemas.microsoft.com/office/powerpoint/2010/main" val="4080639942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 txBox="1">
            <a:spLocks noGrp="1"/>
          </p:cNvSpPr>
          <p:nvPr>
            <p:ph type="title"/>
          </p:nvPr>
        </p:nvSpPr>
        <p:spPr>
          <a:xfrm>
            <a:off x="503280" y="301680"/>
            <a:ext cx="9070920" cy="1262160"/>
          </a:xfrm>
        </p:spPr>
        <p:txBody>
          <a:bodyPr tIns="31680"/>
          <a:lstStyle/>
          <a:p>
            <a:pPr lvl="0">
              <a:tabLst>
                <a:tab pos="723959" algn="l"/>
                <a:tab pos="1447919" algn="l"/>
                <a:tab pos="2171520" algn="l"/>
                <a:tab pos="2895479" algn="l"/>
                <a:tab pos="3619440" algn="l"/>
                <a:tab pos="4343400" algn="l"/>
                <a:tab pos="5067360" algn="l"/>
                <a:tab pos="5791320" algn="l"/>
                <a:tab pos="6514920" algn="l"/>
                <a:tab pos="7238880" algn="l"/>
                <a:tab pos="7962840" algn="l"/>
                <a:tab pos="8686800" algn="l"/>
              </a:tabLst>
            </a:pPr>
            <a:r>
              <a:rPr lang="en-US" sz="3600" b="1" dirty="0"/>
              <a:t>Color Tables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6659640" y="1800360"/>
            <a:ext cx="2781360" cy="517032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395280" y="4284720"/>
            <a:ext cx="5199120" cy="210672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5" name="Text Box 4"/>
          <p:cNvSpPr txBox="1"/>
          <p:nvPr/>
        </p:nvSpPr>
        <p:spPr>
          <a:xfrm>
            <a:off x="1795347" y="6470640"/>
            <a:ext cx="6021658" cy="10890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28080" rIns="0" bIns="0" anchor="ctr" anchorCtr="1" compatLnSpc="0">
            <a:noAutofit/>
          </a:bodyPr>
          <a:lstStyle/>
          <a:p>
            <a:pPr marL="0" marR="0" lvl="0" indent="0" algn="ctr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723959" algn="l"/>
                <a:tab pos="1447919" algn="l"/>
                <a:tab pos="2171520" algn="l"/>
                <a:tab pos="2895479" algn="l"/>
                <a:tab pos="3619440" algn="l"/>
                <a:tab pos="4343400" algn="l"/>
                <a:tab pos="5067360" algn="l"/>
              </a:tabLst>
            </a:pPr>
            <a:r>
              <a:rPr lang="en-US" sz="3200" b="0" i="0" u="none" strike="noStrike" kern="1200" spc="0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Microsoft YaHei" pitchFamily="2"/>
                <a:cs typeface="Arial Unicode MS" pitchFamily="34"/>
              </a:rPr>
              <a:t>color index lookup:</a:t>
            </a:r>
          </a:p>
          <a:p>
            <a:pPr marL="0" marR="0" lvl="0" indent="0" algn="ctr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723959" algn="l"/>
                <a:tab pos="1447919" algn="l"/>
                <a:tab pos="2171520" algn="l"/>
                <a:tab pos="2895479" algn="l"/>
                <a:tab pos="3619440" algn="l"/>
                <a:tab pos="4343400" algn="l"/>
                <a:tab pos="5067360" algn="l"/>
              </a:tabLst>
            </a:pPr>
            <a:r>
              <a:rPr lang="en-US" sz="2800" b="1" i="0" u="none" strike="noStrike" kern="1200" spc="0" baseline="0" dirty="0">
                <a:ln>
                  <a:noFill/>
                </a:ln>
                <a:solidFill>
                  <a:srgbClr val="000000"/>
                </a:solidFill>
                <a:latin typeface="Courier New" panose="02070309020205020404" pitchFamily="49" charset="0"/>
                <a:ea typeface="Microsoft YaHei" pitchFamily="2"/>
                <a:cs typeface="Courier New" panose="02070309020205020404" pitchFamily="49" charset="0"/>
              </a:rPr>
              <a:t>(unsigned int) (R,G,B,A)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395280" y="1595520"/>
            <a:ext cx="2774880" cy="261792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7" name="Text Box 6"/>
          <p:cNvSpPr txBox="1"/>
          <p:nvPr/>
        </p:nvSpPr>
        <p:spPr>
          <a:xfrm>
            <a:off x="3060720" y="1619280"/>
            <a:ext cx="3240000" cy="79055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24840" rIns="0" bIns="0" anchor="ctr" anchorCtr="1" compatLnSpc="0">
            <a:noAutofit/>
          </a:bodyPr>
          <a:lstStyle/>
          <a:p>
            <a:pPr marL="0" marR="0" lvl="0" indent="0" algn="ctr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723959" algn="l"/>
                <a:tab pos="1447919" algn="l"/>
                <a:tab pos="2171520" algn="l"/>
                <a:tab pos="2895479" algn="l"/>
              </a:tabLst>
            </a:pPr>
            <a:r>
              <a:rPr lang="en-US" sz="2800" b="0" i="0" u="none" strike="noStrike" kern="1200" spc="0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Microsoft YaHei" pitchFamily="2"/>
                <a:cs typeface="Arial Unicode MS" pitchFamily="34"/>
              </a:rPr>
              <a:t>Source image</a:t>
            </a:r>
          </a:p>
          <a:p>
            <a:pPr marL="0" marR="0" lvl="0" indent="0" algn="ctr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723959" algn="l"/>
                <a:tab pos="1447919" algn="l"/>
                <a:tab pos="2171520" algn="l"/>
                <a:tab pos="2895479" algn="l"/>
              </a:tabLst>
            </a:pPr>
            <a:r>
              <a:rPr lang="en-US" sz="2800" b="0" i="0" u="none" strike="noStrike" kern="1200" spc="0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Microsoft YaHei" pitchFamily="2"/>
                <a:cs typeface="Arial Unicode MS" pitchFamily="34"/>
              </a:rPr>
              <a:t>(12 bit grayscale)</a:t>
            </a:r>
          </a:p>
        </p:txBody>
      </p:sp>
      <p:sp>
        <p:nvSpPr>
          <p:cNvPr id="8" name="Text Box 7"/>
          <p:cNvSpPr txBox="1"/>
          <p:nvPr/>
        </p:nvSpPr>
        <p:spPr>
          <a:xfrm>
            <a:off x="971640" y="5051520"/>
            <a:ext cx="4319640" cy="62532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24840" rIns="0" bIns="0" anchor="ctr" anchorCtr="1" compatLnSpc="0">
            <a:noAutofit/>
          </a:bodyPr>
          <a:lstStyle/>
          <a:p>
            <a:pPr marL="0" marR="0" lvl="0" indent="0" algn="ctr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723959" algn="l"/>
                <a:tab pos="1447919" algn="l"/>
                <a:tab pos="2171520" algn="l"/>
                <a:tab pos="2895479" algn="l"/>
                <a:tab pos="3619440" algn="l"/>
              </a:tabLst>
            </a:pPr>
            <a:r>
              <a:rPr lang="en-US" sz="2800" b="1" i="0" u="none" strike="noStrike" kern="1200" spc="0" baseline="0" dirty="0">
                <a:ln>
                  <a:noFill/>
                </a:ln>
                <a:solidFill>
                  <a:srgbClr val="FFFFFF"/>
                </a:solidFill>
                <a:latin typeface="Arial" pitchFamily="34"/>
                <a:ea typeface="Microsoft YaHei" pitchFamily="2"/>
                <a:cs typeface="Arial Unicode MS" pitchFamily="34"/>
              </a:rPr>
              <a:t>color table (4096 entries)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E96A54B1-633B-4D0B-BFF0-3066C4241709}"/>
              </a:ext>
            </a:extLst>
          </p:cNvPr>
          <p:cNvSpPr/>
          <p:nvPr/>
        </p:nvSpPr>
        <p:spPr>
          <a:xfrm>
            <a:off x="5190921" y="7003509"/>
            <a:ext cx="303120" cy="3782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785556587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09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447483" y="319823"/>
            <a:ext cx="6510878" cy="1260475"/>
          </a:xfrm>
          <a:ln/>
        </p:spPr>
        <p:txBody>
          <a:bodyPr tIns="31680"/>
          <a:lstStyle/>
          <a:p>
            <a: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961313" algn="l"/>
                <a:tab pos="8686800" algn="l"/>
              </a:tabLst>
            </a:pPr>
            <a:r>
              <a:rPr lang="en-US" altLang="en-US" sz="3200" b="1" dirty="0"/>
              <a:t>Example – Indexed Color with Lookup Table (LUT)</a:t>
            </a:r>
          </a:p>
        </p:txBody>
      </p:sp>
      <p:sp>
        <p:nvSpPr>
          <p:cNvPr id="119810" name="Text Box 2"/>
          <p:cNvSpPr txBox="1">
            <a:spLocks noChangeArrowheads="1"/>
          </p:cNvSpPr>
          <p:nvPr/>
        </p:nvSpPr>
        <p:spPr bwMode="auto">
          <a:xfrm>
            <a:off x="1306513" y="6764338"/>
            <a:ext cx="7478712" cy="44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 anchorCtr="1"/>
          <a:lstStyle>
            <a:lvl1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>
              <a:lnSpc>
                <a:spcPct val="112000"/>
              </a:lnSpc>
            </a:pPr>
            <a:r>
              <a:rPr lang="en-US" altLang="en-US" sz="2600" dirty="0">
                <a:latin typeface="NimbusRomNo9L-ReguItal" charset="0"/>
              </a:rPr>
              <a:t>See examples/image-processing-4-color-index</a:t>
            </a:r>
            <a:r>
              <a:rPr lang="en-US" altLang="en-US" sz="2600" dirty="0">
                <a:latin typeface="NimbusRomNo9L-Regu" charset="0"/>
              </a:rPr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B589602-1D76-48B1-9FF0-94FBAB6F9B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8020" y="2801069"/>
            <a:ext cx="675698" cy="242539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2303BDE-7F0D-4519-B089-4AF1BEC466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483" y="1965724"/>
            <a:ext cx="3262822" cy="40670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70A1A58-32EE-4730-852E-01D4307374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1433" y="1965724"/>
            <a:ext cx="2931424" cy="4067085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76438C1A-D98D-4E18-8960-CF0FB0183729}"/>
              </a:ext>
            </a:extLst>
          </p:cNvPr>
          <p:cNvSpPr/>
          <p:nvPr/>
        </p:nvSpPr>
        <p:spPr>
          <a:xfrm>
            <a:off x="5642824" y="3980985"/>
            <a:ext cx="479502" cy="2899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D85FDB59-FE34-4888-8CED-87753301E36F}"/>
              </a:ext>
            </a:extLst>
          </p:cNvPr>
          <p:cNvSpPr/>
          <p:nvPr/>
        </p:nvSpPr>
        <p:spPr>
          <a:xfrm>
            <a:off x="3986445" y="3980985"/>
            <a:ext cx="479502" cy="2899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7674109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3A2EE45-AF03-417C-964A-DC72FC1EF1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953" y="177861"/>
            <a:ext cx="9760463" cy="7126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58731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3C140E9-848F-43D7-A30A-447CBCCD71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201" y="1740093"/>
            <a:ext cx="9709708" cy="5675467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3F97A1C3-7C9A-4410-BE5F-18761FDEBAC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03999" y="301320"/>
            <a:ext cx="7379913" cy="1261800"/>
          </a:xfrm>
        </p:spPr>
        <p:txBody>
          <a:bodyPr/>
          <a:lstStyle/>
          <a:p>
            <a:r>
              <a:rPr lang="en-AU" sz="3600" b="1" dirty="0"/>
              <a:t>texelFetch</a:t>
            </a:r>
          </a:p>
        </p:txBody>
      </p:sp>
    </p:spTree>
    <p:extLst>
      <p:ext uri="{BB962C8B-B14F-4D97-AF65-F5344CB8AC3E}">
        <p14:creationId xmlns:p14="http://schemas.microsoft.com/office/powerpoint/2010/main" val="327315639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B7C3C3-DA2B-468E-953E-50E42A504BD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03999" y="301321"/>
            <a:ext cx="6487816" cy="613080"/>
          </a:xfrm>
        </p:spPr>
        <p:txBody>
          <a:bodyPr/>
          <a:lstStyle/>
          <a:p>
            <a:r>
              <a:rPr lang="en-AU" sz="3600" b="1" dirty="0"/>
              <a:t>Texture Units Revisited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8945E1-A1D4-4DAC-AB17-3E00E39FD2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676" y="1769828"/>
            <a:ext cx="9634657" cy="563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43573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09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447483" y="319823"/>
            <a:ext cx="6510878" cy="1260475"/>
          </a:xfrm>
          <a:ln/>
        </p:spPr>
        <p:txBody>
          <a:bodyPr tIns="31680"/>
          <a:lstStyle/>
          <a:p>
            <a: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961313" algn="l"/>
                <a:tab pos="8686800" algn="l"/>
              </a:tabLst>
            </a:pPr>
            <a:r>
              <a:rPr lang="en-US" altLang="en-US" sz="2800" b="1" dirty="0"/>
              <a:t>Exercise – Replace the LUT with a Blue - Cyan - White spectrum</a:t>
            </a:r>
          </a:p>
        </p:txBody>
      </p:sp>
      <p:sp>
        <p:nvSpPr>
          <p:cNvPr id="119810" name="Text Box 2"/>
          <p:cNvSpPr txBox="1">
            <a:spLocks noChangeArrowheads="1"/>
          </p:cNvSpPr>
          <p:nvPr/>
        </p:nvSpPr>
        <p:spPr bwMode="auto">
          <a:xfrm>
            <a:off x="1306513" y="6764338"/>
            <a:ext cx="7478712" cy="44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 anchorCtr="1"/>
          <a:lstStyle>
            <a:lvl1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>
              <a:lnSpc>
                <a:spcPct val="112000"/>
              </a:lnSpc>
            </a:pPr>
            <a:r>
              <a:rPr lang="en-US" altLang="en-US" sz="2600" dirty="0">
                <a:latin typeface="NimbusRomNo9L-ReguItal" charset="0"/>
              </a:rPr>
              <a:t>Send your edited HTML</a:t>
            </a:r>
            <a:r>
              <a:rPr lang="en-US" altLang="en-US" sz="2600" dirty="0">
                <a:latin typeface="NimbusRomNo9L-Regu" charset="0"/>
              </a:rPr>
              <a:t> to 3d@kbvis.com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303BDE-7F0D-4519-B089-4AF1BEC466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483" y="1965724"/>
            <a:ext cx="3262822" cy="4067085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D85FDB59-FE34-4888-8CED-87753301E36F}"/>
              </a:ext>
            </a:extLst>
          </p:cNvPr>
          <p:cNvSpPr/>
          <p:nvPr/>
        </p:nvSpPr>
        <p:spPr>
          <a:xfrm>
            <a:off x="4711274" y="3999266"/>
            <a:ext cx="479502" cy="2899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1BC04E3-D02F-4575-9DF9-B55A0A502C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2809" y="1965724"/>
            <a:ext cx="2921619" cy="3855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11554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 txBox="1">
            <a:spLocks noGrp="1"/>
          </p:cNvSpPr>
          <p:nvPr>
            <p:ph type="title"/>
          </p:nvPr>
        </p:nvSpPr>
        <p:spPr>
          <a:xfrm>
            <a:off x="503280" y="301680"/>
            <a:ext cx="8153040" cy="1262160"/>
          </a:xfrm>
        </p:spPr>
        <p:txBody>
          <a:bodyPr tIns="31680"/>
          <a:lstStyle/>
          <a:p>
            <a:pPr lvl="0">
              <a:tabLst>
                <a:tab pos="723959" algn="l"/>
                <a:tab pos="1447919" algn="l"/>
                <a:tab pos="2171520" algn="l"/>
                <a:tab pos="2895479" algn="l"/>
                <a:tab pos="3619440" algn="l"/>
                <a:tab pos="4343400" algn="l"/>
                <a:tab pos="5067360" algn="l"/>
                <a:tab pos="5791320" algn="l"/>
                <a:tab pos="6514920" algn="l"/>
                <a:tab pos="7238880" algn="l"/>
                <a:tab pos="7962840" algn="l"/>
                <a:tab pos="8686800" algn="l"/>
              </a:tabLst>
            </a:pPr>
            <a:r>
              <a:rPr lang="en-US" sz="3600" b="1" dirty="0">
                <a:cs typeface="Times New Roman" pitchFamily="18"/>
              </a:rPr>
              <a:t>OpenGL Pipeline</a:t>
            </a:r>
            <a:br>
              <a:rPr lang="en-US" sz="3600" b="1" dirty="0">
                <a:cs typeface="Times New Roman" pitchFamily="18"/>
              </a:rPr>
            </a:br>
            <a:r>
              <a:rPr lang="en-US" sz="3600" b="1" dirty="0">
                <a:cs typeface="Times New Roman" pitchFamily="18"/>
              </a:rPr>
              <a:t>(Fixed-Function)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rcRect t="15024"/>
          <a:stretch>
            <a:fillRect/>
          </a:stretch>
        </p:blipFill>
        <p:spPr>
          <a:xfrm>
            <a:off x="860399" y="1704960"/>
            <a:ext cx="8499600" cy="5097600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503238" y="1706137"/>
            <a:ext cx="7993991" cy="4638907"/>
          </a:xfrm>
          <a:ln/>
        </p:spPr>
        <p:txBody>
          <a:bodyPr tIns="31680"/>
          <a:lstStyle/>
          <a:p>
            <a: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961313" algn="l"/>
                <a:tab pos="8686800" algn="l"/>
              </a:tabLst>
            </a:pPr>
            <a:r>
              <a:rPr lang="en-US" altLang="en-US" sz="6000" b="1" dirty="0"/>
              <a:t>DAY 8</a:t>
            </a:r>
          </a:p>
        </p:txBody>
      </p:sp>
    </p:spTree>
    <p:extLst>
      <p:ext uri="{BB962C8B-B14F-4D97-AF65-F5344CB8AC3E}">
        <p14:creationId xmlns:p14="http://schemas.microsoft.com/office/powerpoint/2010/main" val="118909027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503238" y="107950"/>
            <a:ext cx="7993991" cy="1260475"/>
          </a:xfrm>
          <a:ln/>
        </p:spPr>
        <p:txBody>
          <a:bodyPr tIns="31680"/>
          <a:lstStyle/>
          <a:p>
            <a: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961313" algn="l"/>
                <a:tab pos="8686800" algn="l"/>
              </a:tabLst>
            </a:pPr>
            <a:r>
              <a:rPr lang="en-US" altLang="en-US" sz="3600" b="1" dirty="0"/>
              <a:t>Updated Content</a:t>
            </a:r>
          </a:p>
        </p:txBody>
      </p:sp>
      <p:sp>
        <p:nvSpPr>
          <p:cNvPr id="68610" name="Text Box 2"/>
          <p:cNvSpPr txBox="1">
            <a:spLocks noChangeArrowheads="1"/>
          </p:cNvSpPr>
          <p:nvPr/>
        </p:nvSpPr>
        <p:spPr bwMode="auto">
          <a:xfrm>
            <a:off x="503238" y="2430966"/>
            <a:ext cx="9431337" cy="49128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600" cap="flat">
                <a:solidFill>
                  <a:srgbClr val="00956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24840" rIns="0" bIns="0"/>
          <a:lstStyle>
            <a:lvl1pPr marL="863600" indent="-646113">
              <a:tabLst>
                <a:tab pos="1154113" algn="l"/>
                <a:tab pos="1878013" algn="l"/>
                <a:tab pos="2601913" algn="l"/>
                <a:tab pos="3327400" algn="l"/>
                <a:tab pos="4051300" algn="l"/>
                <a:tab pos="4775200" algn="l"/>
                <a:tab pos="5497513" algn="l"/>
                <a:tab pos="6221413" algn="l"/>
                <a:tab pos="6945313" algn="l"/>
                <a:tab pos="7670800" algn="l"/>
                <a:tab pos="8394700" algn="l"/>
                <a:tab pos="91186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1154113" algn="l"/>
                <a:tab pos="1878013" algn="l"/>
                <a:tab pos="2601913" algn="l"/>
                <a:tab pos="3327400" algn="l"/>
                <a:tab pos="4051300" algn="l"/>
                <a:tab pos="4775200" algn="l"/>
                <a:tab pos="5497513" algn="l"/>
                <a:tab pos="6221413" algn="l"/>
                <a:tab pos="6945313" algn="l"/>
                <a:tab pos="7670800" algn="l"/>
                <a:tab pos="8394700" algn="l"/>
                <a:tab pos="91186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1154113" algn="l"/>
                <a:tab pos="1878013" algn="l"/>
                <a:tab pos="2601913" algn="l"/>
                <a:tab pos="3327400" algn="l"/>
                <a:tab pos="4051300" algn="l"/>
                <a:tab pos="4775200" algn="l"/>
                <a:tab pos="5497513" algn="l"/>
                <a:tab pos="6221413" algn="l"/>
                <a:tab pos="6945313" algn="l"/>
                <a:tab pos="7670800" algn="l"/>
                <a:tab pos="8394700" algn="l"/>
                <a:tab pos="91186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1154113" algn="l"/>
                <a:tab pos="1878013" algn="l"/>
                <a:tab pos="2601913" algn="l"/>
                <a:tab pos="3327400" algn="l"/>
                <a:tab pos="4051300" algn="l"/>
                <a:tab pos="4775200" algn="l"/>
                <a:tab pos="5497513" algn="l"/>
                <a:tab pos="6221413" algn="l"/>
                <a:tab pos="6945313" algn="l"/>
                <a:tab pos="7670800" algn="l"/>
                <a:tab pos="8394700" algn="l"/>
                <a:tab pos="91186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1154113" algn="l"/>
                <a:tab pos="1878013" algn="l"/>
                <a:tab pos="2601913" algn="l"/>
                <a:tab pos="3327400" algn="l"/>
                <a:tab pos="4051300" algn="l"/>
                <a:tab pos="4775200" algn="l"/>
                <a:tab pos="5497513" algn="l"/>
                <a:tab pos="6221413" algn="l"/>
                <a:tab pos="6945313" algn="l"/>
                <a:tab pos="7670800" algn="l"/>
                <a:tab pos="8394700" algn="l"/>
                <a:tab pos="91186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154113" algn="l"/>
                <a:tab pos="1878013" algn="l"/>
                <a:tab pos="2601913" algn="l"/>
                <a:tab pos="3327400" algn="l"/>
                <a:tab pos="4051300" algn="l"/>
                <a:tab pos="4775200" algn="l"/>
                <a:tab pos="5497513" algn="l"/>
                <a:tab pos="6221413" algn="l"/>
                <a:tab pos="6945313" algn="l"/>
                <a:tab pos="7670800" algn="l"/>
                <a:tab pos="8394700" algn="l"/>
                <a:tab pos="91186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154113" algn="l"/>
                <a:tab pos="1878013" algn="l"/>
                <a:tab pos="2601913" algn="l"/>
                <a:tab pos="3327400" algn="l"/>
                <a:tab pos="4051300" algn="l"/>
                <a:tab pos="4775200" algn="l"/>
                <a:tab pos="5497513" algn="l"/>
                <a:tab pos="6221413" algn="l"/>
                <a:tab pos="6945313" algn="l"/>
                <a:tab pos="7670800" algn="l"/>
                <a:tab pos="8394700" algn="l"/>
                <a:tab pos="91186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154113" algn="l"/>
                <a:tab pos="1878013" algn="l"/>
                <a:tab pos="2601913" algn="l"/>
                <a:tab pos="3327400" algn="l"/>
                <a:tab pos="4051300" algn="l"/>
                <a:tab pos="4775200" algn="l"/>
                <a:tab pos="5497513" algn="l"/>
                <a:tab pos="6221413" algn="l"/>
                <a:tab pos="6945313" algn="l"/>
                <a:tab pos="7670800" algn="l"/>
                <a:tab pos="8394700" algn="l"/>
                <a:tab pos="91186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154113" algn="l"/>
                <a:tab pos="1878013" algn="l"/>
                <a:tab pos="2601913" algn="l"/>
                <a:tab pos="3327400" algn="l"/>
                <a:tab pos="4051300" algn="l"/>
                <a:tab pos="4775200" algn="l"/>
                <a:tab pos="5497513" algn="l"/>
                <a:tab pos="6221413" algn="l"/>
                <a:tab pos="6945313" algn="l"/>
                <a:tab pos="7670800" algn="l"/>
                <a:tab pos="8394700" algn="l"/>
                <a:tab pos="91186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spcAft>
                <a:spcPts val="1425"/>
              </a:spcAft>
              <a:buSzPct val="45000"/>
              <a:buFont typeface="Wingdings" panose="05000000000000000000" pitchFamily="2" charset="2"/>
              <a:buChar char=""/>
            </a:pPr>
            <a:r>
              <a:rPr lang="en-US" altLang="en-US" sz="2200" dirty="0"/>
              <a:t>Updated slides:</a:t>
            </a:r>
          </a:p>
          <a:p>
            <a:pPr marL="217487" indent="0">
              <a:spcAft>
                <a:spcPts val="1425"/>
              </a:spcAft>
              <a:buSzPct val="45000"/>
            </a:pPr>
            <a:r>
              <a:rPr lang="en-US" altLang="en-US" sz="2200" dirty="0">
                <a:hlinkClick r:id="rId3"/>
              </a:rPr>
              <a:t>http://kbvis.com/downloads/preso.zip</a:t>
            </a:r>
            <a:endParaRPr lang="en-US" altLang="en-US" sz="2200" dirty="0"/>
          </a:p>
          <a:p>
            <a:pPr>
              <a:spcAft>
                <a:spcPts val="1425"/>
              </a:spcAft>
              <a:buSzPct val="45000"/>
              <a:buFont typeface="Wingdings" panose="05000000000000000000" pitchFamily="2" charset="2"/>
              <a:buChar char=""/>
            </a:pPr>
            <a:r>
              <a:rPr lang="en-US" altLang="en-US" sz="2200" dirty="0"/>
              <a:t>Updated examples:</a:t>
            </a:r>
          </a:p>
          <a:p>
            <a:pPr>
              <a:spcAft>
                <a:spcPts val="1425"/>
              </a:spcAft>
              <a:buSzPct val="45000"/>
              <a:buFont typeface="Wingdings" panose="05000000000000000000" pitchFamily="2" charset="2"/>
              <a:buNone/>
            </a:pPr>
            <a:r>
              <a:rPr lang="en-US" altLang="en-US" sz="2200" dirty="0">
                <a:hlinkClick r:id="rId4"/>
              </a:rPr>
              <a:t>http://kbvis.com/downloads/kbvis-examples-webgl.zip</a:t>
            </a:r>
          </a:p>
        </p:txBody>
      </p:sp>
    </p:spTree>
    <p:extLst>
      <p:ext uri="{BB962C8B-B14F-4D97-AF65-F5344CB8AC3E}">
        <p14:creationId xmlns:p14="http://schemas.microsoft.com/office/powerpoint/2010/main" val="341076402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09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447483" y="319823"/>
            <a:ext cx="8417242" cy="1260475"/>
          </a:xfrm>
          <a:ln/>
        </p:spPr>
        <p:txBody>
          <a:bodyPr tIns="31680"/>
          <a:lstStyle/>
          <a:p>
            <a: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961313" algn="l"/>
                <a:tab pos="8686800" algn="l"/>
              </a:tabLst>
            </a:pPr>
            <a:r>
              <a:rPr lang="en-US" altLang="en-US" sz="3200" b="1" dirty="0"/>
              <a:t>Exercise:</a:t>
            </a:r>
            <a:br>
              <a:rPr lang="en-US" altLang="en-US" sz="3200" b="1" dirty="0"/>
            </a:br>
            <a:r>
              <a:rPr lang="en-US" altLang="en-US" sz="3200" b="1" dirty="0"/>
              <a:t>Extend to 3x3 Blur</a:t>
            </a:r>
          </a:p>
        </p:txBody>
      </p:sp>
      <p:sp>
        <p:nvSpPr>
          <p:cNvPr id="119810" name="Text Box 2"/>
          <p:cNvSpPr txBox="1">
            <a:spLocks noChangeArrowheads="1"/>
          </p:cNvSpPr>
          <p:nvPr/>
        </p:nvSpPr>
        <p:spPr bwMode="auto">
          <a:xfrm>
            <a:off x="1306513" y="6764338"/>
            <a:ext cx="7478712" cy="44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 anchorCtr="1"/>
          <a:lstStyle>
            <a:lvl1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>
              <a:lnSpc>
                <a:spcPct val="112000"/>
              </a:lnSpc>
            </a:pPr>
            <a:r>
              <a:rPr lang="en-US" altLang="en-US" sz="2600" dirty="0">
                <a:latin typeface="NimbusRomNo9L-ReguItal" charset="0"/>
              </a:rPr>
              <a:t>Send edited HTML</a:t>
            </a:r>
            <a:r>
              <a:rPr lang="en-US" altLang="en-US" sz="2600" dirty="0">
                <a:latin typeface="NimbusRomNo9L-Regu" charset="0"/>
              </a:rPr>
              <a:t> to 3d@kbvis.com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F66A213-33F4-4207-B4F9-B1FF56573B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369" y="1580298"/>
            <a:ext cx="4740051" cy="474767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A2E8FFF-1465-4BF0-A592-CC07BDAFC8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5922" y="2562592"/>
            <a:ext cx="2795776" cy="2747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23015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2ACD930-EA8E-4A8D-A3F8-E53F359384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644" y="97564"/>
            <a:ext cx="9556076" cy="7249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626095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0661678-79AB-45D6-81DE-A3FFC1B671B3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1216553" y="6211228"/>
            <a:ext cx="8359446" cy="546331"/>
          </a:xfrm>
        </p:spPr>
        <p:txBody>
          <a:bodyPr/>
          <a:lstStyle/>
          <a:p>
            <a:r>
              <a:rPr lang="en-AU" dirty="0"/>
              <a:t>See 	examples/image-processing-scrolling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0473F4AF-8AD0-42BF-A2C6-49BFE9D1B7D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03999" y="301320"/>
            <a:ext cx="7814811" cy="1261800"/>
          </a:xfrm>
        </p:spPr>
        <p:txBody>
          <a:bodyPr/>
          <a:lstStyle/>
          <a:p>
            <a:r>
              <a:rPr lang="en-AU" sz="3600" b="1" dirty="0"/>
              <a:t>Streaming Texture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91803D8-D574-4634-96CB-DFA248DCE2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482" y="1784194"/>
            <a:ext cx="8188728" cy="4089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992192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120E84-90D6-4A3A-8508-67D5B3DE9462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503999" y="5898994"/>
            <a:ext cx="9072000" cy="858565"/>
          </a:xfrm>
        </p:spPr>
        <p:txBody>
          <a:bodyPr/>
          <a:lstStyle/>
          <a:p>
            <a:r>
              <a:rPr lang="en-AU" dirty="0"/>
              <a:t>Update the contents of the specified sub-image of the texture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B872FF-96A3-401D-B342-3C51AB4794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999" y="1761893"/>
            <a:ext cx="7781357" cy="3824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283445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7F351955-22F5-411E-8795-3C24640B4E7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04000" y="301320"/>
            <a:ext cx="6733142" cy="1261800"/>
          </a:xfrm>
        </p:spPr>
        <p:txBody>
          <a:bodyPr/>
          <a:lstStyle/>
          <a:p>
            <a:r>
              <a:rPr lang="en-AU" sz="3600" b="1" dirty="0"/>
              <a:t>Updating a portion of the texture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1F97D4D-E2CC-4E6E-BD9D-734E190D2D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126" y="1563120"/>
            <a:ext cx="9695762" cy="5823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530870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A826C-3D4A-45D2-BC91-31F93FD160F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03999" y="301320"/>
            <a:ext cx="7156889" cy="1261800"/>
          </a:xfrm>
        </p:spPr>
        <p:txBody>
          <a:bodyPr/>
          <a:lstStyle/>
          <a:p>
            <a:r>
              <a:rPr lang="en-AU" sz="3600" b="1" dirty="0"/>
              <a:t>Scroll in the Shader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658F31B-BD71-4CF0-B55F-0AFEE1EB1B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52" y="1330960"/>
            <a:ext cx="9675068" cy="6055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710341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5A23BB-6C2C-4424-986D-AE62F0F670A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-142770" y="301320"/>
            <a:ext cx="9072000" cy="1261800"/>
          </a:xfrm>
        </p:spPr>
        <p:txBody>
          <a:bodyPr/>
          <a:lstStyle/>
          <a:p>
            <a:r>
              <a:rPr lang="en-AU" sz="3600" b="1" dirty="0"/>
              <a:t>Scissor Test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245545-0000-4F00-9AE5-88BB9DD44D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9708" y="1379329"/>
            <a:ext cx="4747671" cy="4801016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C92365-8615-405F-A578-0FCE88DDBFE9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858646" y="6411950"/>
            <a:ext cx="8070584" cy="846404"/>
          </a:xfrm>
        </p:spPr>
        <p:txBody>
          <a:bodyPr/>
          <a:lstStyle/>
          <a:p>
            <a:r>
              <a:rPr lang="en-AU" dirty="0"/>
              <a:t>examples/image-processing-scissor-test</a:t>
            </a:r>
          </a:p>
        </p:txBody>
      </p:sp>
    </p:spTree>
    <p:extLst>
      <p:ext uri="{BB962C8B-B14F-4D97-AF65-F5344CB8AC3E}">
        <p14:creationId xmlns:p14="http://schemas.microsoft.com/office/powerpoint/2010/main" val="758221749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ABE3A7-A053-4407-B765-BDDEEFB7E25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03999" y="301320"/>
            <a:ext cx="7747903" cy="1261800"/>
          </a:xfrm>
        </p:spPr>
        <p:txBody>
          <a:bodyPr/>
          <a:lstStyle/>
          <a:p>
            <a:r>
              <a:rPr lang="en-AU" sz="3600" b="1" dirty="0"/>
              <a:t>glScissor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10FEE4-6344-49A8-BAD8-6C5AD506E0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999" y="1701008"/>
            <a:ext cx="9007991" cy="4648952"/>
          </a:xfrm>
          <a:prstGeom prst="rect">
            <a:avLst/>
          </a:prstGeom>
        </p:spPr>
      </p:pic>
      <p:sp>
        <p:nvSpPr>
          <p:cNvPr id="5" name="Rectangle 1">
            <a:extLst>
              <a:ext uri="{FF2B5EF4-FFF2-40B4-BE49-F238E27FC236}">
                <a16:creationId xmlns:a16="http://schemas.microsoft.com/office/drawing/2014/main" id="{6FBB2A7F-78E6-4929-8544-48DE0DE9BD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3999" y="6791313"/>
            <a:ext cx="900799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en-US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enable and disable the scissor test, call glEnable and glDisable with argument GL_SCISSOR_TEST.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87430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 txBox="1">
            <a:spLocks noGrp="1"/>
          </p:cNvSpPr>
          <p:nvPr>
            <p:ph type="title"/>
          </p:nvPr>
        </p:nvSpPr>
        <p:spPr>
          <a:xfrm>
            <a:off x="503280" y="301680"/>
            <a:ext cx="7380880" cy="1262160"/>
          </a:xfrm>
        </p:spPr>
        <p:txBody>
          <a:bodyPr tIns="31680"/>
          <a:lstStyle/>
          <a:p>
            <a:pPr lvl="0">
              <a:tabLst>
                <a:tab pos="723959" algn="l"/>
                <a:tab pos="1447919" algn="l"/>
                <a:tab pos="2171520" algn="l"/>
                <a:tab pos="2895479" algn="l"/>
                <a:tab pos="3619440" algn="l"/>
                <a:tab pos="4343400" algn="l"/>
                <a:tab pos="5067360" algn="l"/>
                <a:tab pos="5791320" algn="l"/>
                <a:tab pos="6514920" algn="l"/>
                <a:tab pos="7238880" algn="l"/>
                <a:tab pos="7962840" algn="l"/>
                <a:tab pos="8686800" algn="l"/>
              </a:tabLst>
            </a:pPr>
            <a:r>
              <a:rPr lang="en-US" sz="3600" b="1" dirty="0"/>
              <a:t>Programmable Pipeline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rcRect t="15087"/>
          <a:stretch>
            <a:fillRect/>
          </a:stretch>
        </p:blipFill>
        <p:spPr>
          <a:xfrm>
            <a:off x="500040" y="2160720"/>
            <a:ext cx="9220320" cy="4859280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FBEA983-3300-431D-A9B5-DB470C7F75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394" y="1806498"/>
            <a:ext cx="9104464" cy="5073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739085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F90ADB-A1DB-409B-943A-9704C84DF33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03999" y="301320"/>
            <a:ext cx="7747903" cy="1261800"/>
          </a:xfrm>
        </p:spPr>
        <p:txBody>
          <a:bodyPr/>
          <a:lstStyle/>
          <a:p>
            <a:r>
              <a:rPr lang="en-AU" sz="3600" b="1" dirty="0"/>
              <a:t>Off-Screen Rendering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11B763-D563-4331-956C-C0F14E6DFF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9133" y="1771754"/>
            <a:ext cx="5160739" cy="50067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FD12E2E-7F0D-43BD-9B56-6E674E3A47CB}"/>
              </a:ext>
            </a:extLst>
          </p:cNvPr>
          <p:cNvSpPr/>
          <p:nvPr/>
        </p:nvSpPr>
        <p:spPr>
          <a:xfrm>
            <a:off x="1745333" y="6901118"/>
            <a:ext cx="58539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2400" dirty="0"/>
              <a:t>examples/image-processing-multiple-shaders</a:t>
            </a:r>
          </a:p>
        </p:txBody>
      </p:sp>
    </p:spTree>
    <p:extLst>
      <p:ext uri="{BB962C8B-B14F-4D97-AF65-F5344CB8AC3E}">
        <p14:creationId xmlns:p14="http://schemas.microsoft.com/office/powerpoint/2010/main" val="1431409156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 txBox="1">
            <a:spLocks noGrp="1"/>
          </p:cNvSpPr>
          <p:nvPr>
            <p:ph type="title"/>
          </p:nvPr>
        </p:nvSpPr>
        <p:spPr>
          <a:xfrm>
            <a:off x="503280" y="301680"/>
            <a:ext cx="7350400" cy="1262160"/>
          </a:xfrm>
        </p:spPr>
        <p:txBody>
          <a:bodyPr tIns="31680"/>
          <a:lstStyle/>
          <a:p>
            <a:pPr lvl="0">
              <a:tabLst>
                <a:tab pos="723959" algn="l"/>
                <a:tab pos="1447919" algn="l"/>
                <a:tab pos="2171520" algn="l"/>
                <a:tab pos="2895479" algn="l"/>
                <a:tab pos="3619440" algn="l"/>
                <a:tab pos="4343400" algn="l"/>
                <a:tab pos="5067360" algn="l"/>
                <a:tab pos="5791320" algn="l"/>
                <a:tab pos="6514920" algn="l"/>
                <a:tab pos="7238880" algn="l"/>
                <a:tab pos="7962840" algn="l"/>
                <a:tab pos="8686800" algn="l"/>
              </a:tabLst>
            </a:pPr>
            <a:r>
              <a:rPr lang="en-US" sz="3600" b="1" dirty="0"/>
              <a:t>FBOs</a:t>
            </a:r>
          </a:p>
        </p:txBody>
      </p:sp>
      <p:sp>
        <p:nvSpPr>
          <p:cNvPr id="3" name="Rectangle 2"/>
          <p:cNvSpPr txBox="1">
            <a:spLocks noGrp="1"/>
          </p:cNvSpPr>
          <p:nvPr>
            <p:ph idx="1"/>
          </p:nvPr>
        </p:nvSpPr>
        <p:spPr>
          <a:xfrm>
            <a:off x="503280" y="1768320"/>
            <a:ext cx="9070920" cy="4989600"/>
          </a:xfrm>
        </p:spPr>
        <p:txBody>
          <a:bodyPr tIns="28080"/>
          <a:lstStyle/>
          <a:p>
            <a:pPr marL="431640" lvl="0" indent="-324000">
              <a:spcAft>
                <a:spcPts val="1426"/>
              </a:spcAft>
              <a:buClr>
                <a:srgbClr val="000000"/>
              </a:buClr>
              <a:buSzPct val="45000"/>
              <a:buFont typeface="Wingdings" pitchFamily="2"/>
              <a:buChar char=""/>
              <a:tabLst>
                <a:tab pos="723600" algn="l"/>
                <a:tab pos="1447559" algn="l"/>
                <a:tab pos="2171520" algn="l"/>
                <a:tab pos="2895480" algn="l"/>
                <a:tab pos="3619440" algn="l"/>
                <a:tab pos="4343400" algn="l"/>
                <a:tab pos="5067000" algn="l"/>
                <a:tab pos="5790960" algn="l"/>
                <a:tab pos="6514920" algn="l"/>
                <a:tab pos="7238880" algn="l"/>
                <a:tab pos="7962839" algn="l"/>
                <a:tab pos="8686800" algn="l"/>
              </a:tabLst>
            </a:pPr>
            <a:r>
              <a:rPr lang="en-US" b="1" dirty="0"/>
              <a:t>Framebuffer Objects – </a:t>
            </a:r>
            <a:r>
              <a:rPr lang="en-US" dirty="0"/>
              <a:t>used to render to off-screen targets</a:t>
            </a:r>
          </a:p>
          <a:p>
            <a:pPr marL="431640" lvl="0" indent="-324000">
              <a:spcAft>
                <a:spcPts val="1426"/>
              </a:spcAft>
              <a:buClr>
                <a:srgbClr val="000000"/>
              </a:buClr>
              <a:buSzPct val="45000"/>
              <a:buFont typeface="Wingdings" pitchFamily="2"/>
              <a:buChar char=""/>
              <a:tabLst>
                <a:tab pos="723600" algn="l"/>
                <a:tab pos="1447559" algn="l"/>
                <a:tab pos="2171520" algn="l"/>
                <a:tab pos="2895480" algn="l"/>
                <a:tab pos="3619440" algn="l"/>
                <a:tab pos="4343400" algn="l"/>
                <a:tab pos="5067000" algn="l"/>
                <a:tab pos="5790960" algn="l"/>
                <a:tab pos="6514920" algn="l"/>
                <a:tab pos="7238880" algn="l"/>
                <a:tab pos="7962839" algn="l"/>
                <a:tab pos="8686800" algn="l"/>
              </a:tabLst>
            </a:pPr>
            <a:r>
              <a:rPr lang="en-US" dirty="0"/>
              <a:t>Can be used for post-processing effects</a:t>
            </a:r>
          </a:p>
          <a:p>
            <a:pPr marL="431640" lvl="0" indent="-324000">
              <a:spcAft>
                <a:spcPts val="1426"/>
              </a:spcAft>
              <a:buClr>
                <a:srgbClr val="000000"/>
              </a:buClr>
              <a:buSzPct val="45000"/>
              <a:buFont typeface="Wingdings" pitchFamily="2"/>
              <a:buChar char=""/>
              <a:tabLst>
                <a:tab pos="723600" algn="l"/>
                <a:tab pos="1447559" algn="l"/>
                <a:tab pos="2171520" algn="l"/>
                <a:tab pos="2895480" algn="l"/>
                <a:tab pos="3619440" algn="l"/>
                <a:tab pos="4343400" algn="l"/>
                <a:tab pos="5067000" algn="l"/>
                <a:tab pos="5790960" algn="l"/>
                <a:tab pos="6514920" algn="l"/>
                <a:tab pos="7238880" algn="l"/>
                <a:tab pos="7962839" algn="l"/>
                <a:tab pos="8686800" algn="l"/>
              </a:tabLst>
            </a:pPr>
            <a:r>
              <a:rPr lang="en-US" dirty="0"/>
              <a:t>Render to texture</a:t>
            </a:r>
          </a:p>
          <a:p>
            <a:pPr marL="431640" lvl="0" indent="-324000">
              <a:spcAft>
                <a:spcPts val="1426"/>
              </a:spcAft>
              <a:buClr>
                <a:srgbClr val="000000"/>
              </a:buClr>
              <a:buSzPct val="45000"/>
              <a:buFont typeface="Wingdings" pitchFamily="2"/>
              <a:buChar char=""/>
              <a:tabLst>
                <a:tab pos="723600" algn="l"/>
                <a:tab pos="1447559" algn="l"/>
                <a:tab pos="2171520" algn="l"/>
                <a:tab pos="2895480" algn="l"/>
                <a:tab pos="3619440" algn="l"/>
                <a:tab pos="4343400" algn="l"/>
                <a:tab pos="5067000" algn="l"/>
                <a:tab pos="5790960" algn="l"/>
                <a:tab pos="6514920" algn="l"/>
                <a:tab pos="7238880" algn="l"/>
                <a:tab pos="7962839" algn="l"/>
                <a:tab pos="8686800" algn="l"/>
              </a:tabLst>
            </a:pPr>
            <a:r>
              <a:rPr lang="en-US" dirty="0"/>
              <a:t>Attach images of type color, depth, stencil</a:t>
            </a:r>
          </a:p>
          <a:p>
            <a:pPr marL="431640" lvl="0" indent="-324000">
              <a:spcAft>
                <a:spcPts val="1426"/>
              </a:spcAft>
              <a:buClr>
                <a:srgbClr val="000000"/>
              </a:buClr>
              <a:buSzPct val="45000"/>
              <a:buFont typeface="Wingdings" pitchFamily="2"/>
              <a:buChar char=""/>
              <a:tabLst>
                <a:tab pos="723600" algn="l"/>
                <a:tab pos="1447559" algn="l"/>
                <a:tab pos="2171520" algn="l"/>
                <a:tab pos="2895480" algn="l"/>
                <a:tab pos="3619440" algn="l"/>
                <a:tab pos="4343400" algn="l"/>
                <a:tab pos="5067000" algn="l"/>
                <a:tab pos="5790960" algn="l"/>
                <a:tab pos="6514920" algn="l"/>
                <a:tab pos="7238880" algn="l"/>
                <a:tab pos="7962839" algn="l"/>
                <a:tab pos="8686800" algn="l"/>
              </a:tabLst>
            </a:pPr>
            <a:r>
              <a:rPr lang="en-US" b="1" dirty="0"/>
              <a:t>glGenFramebuffers </a:t>
            </a:r>
            <a:r>
              <a:rPr lang="en-US" dirty="0"/>
              <a:t>/</a:t>
            </a:r>
            <a:r>
              <a:rPr lang="en-AU" b="1" dirty="0"/>
              <a:t> glCreateFramebuffer</a:t>
            </a:r>
            <a:endParaRPr lang="en-US" dirty="0"/>
          </a:p>
          <a:p>
            <a:pPr marL="431640" lvl="0" indent="-324000">
              <a:spcAft>
                <a:spcPts val="1426"/>
              </a:spcAft>
              <a:buClr>
                <a:srgbClr val="000000"/>
              </a:buClr>
              <a:buSzPct val="45000"/>
              <a:buFont typeface="Wingdings" pitchFamily="2"/>
              <a:buChar char=""/>
              <a:tabLst>
                <a:tab pos="723600" algn="l"/>
                <a:tab pos="1447559" algn="l"/>
                <a:tab pos="2171520" algn="l"/>
                <a:tab pos="2895480" algn="l"/>
                <a:tab pos="3619440" algn="l"/>
                <a:tab pos="4343400" algn="l"/>
                <a:tab pos="5067000" algn="l"/>
                <a:tab pos="5790960" algn="l"/>
                <a:tab pos="6514920" algn="l"/>
                <a:tab pos="7238880" algn="l"/>
                <a:tab pos="7962839" algn="l"/>
                <a:tab pos="8686800" algn="l"/>
              </a:tabLst>
            </a:pPr>
            <a:r>
              <a:rPr lang="en-US" b="1" dirty="0"/>
              <a:t>glBindFramebuffer</a:t>
            </a:r>
            <a:endParaRPr lang="en-US" dirty="0"/>
          </a:p>
          <a:p>
            <a:pPr marL="431640" lvl="0" indent="-324000">
              <a:spcAft>
                <a:spcPts val="1426"/>
              </a:spcAft>
              <a:tabLst>
                <a:tab pos="723600" algn="l"/>
                <a:tab pos="1447559" algn="l"/>
                <a:tab pos="2171520" algn="l"/>
                <a:tab pos="2895480" algn="l"/>
                <a:tab pos="3619440" algn="l"/>
                <a:tab pos="4343400" algn="l"/>
                <a:tab pos="5067000" algn="l"/>
                <a:tab pos="5790960" algn="l"/>
                <a:tab pos="6514920" algn="l"/>
                <a:tab pos="7238880" algn="l"/>
                <a:tab pos="7962839" algn="l"/>
                <a:tab pos="8686800" algn="l"/>
              </a:tabLst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7700693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B35C22-20DB-4375-B626-B58F0E052B5C}"/>
              </a:ext>
            </a:extLst>
          </p:cNvPr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endParaRPr lang="en-A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A7D3D5-2501-4996-8FA7-465FE0EF4B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848" y="178419"/>
            <a:ext cx="9724666" cy="7002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521230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D8BDE-9852-4215-9B15-8EB4191FE42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03999" y="301320"/>
            <a:ext cx="7881718" cy="1261800"/>
          </a:xfrm>
        </p:spPr>
        <p:txBody>
          <a:bodyPr/>
          <a:lstStyle/>
          <a:p>
            <a:r>
              <a:rPr lang="en-AU" sz="3600" b="1" dirty="0"/>
              <a:t>Render To Texture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99659B-D11D-4190-A9A3-E89C8FB21A61}"/>
              </a:ext>
            </a:extLst>
          </p:cNvPr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endParaRPr lang="en-A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CD0CB1-F8E9-4F91-B4C8-9F7C42EC3F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999" y="1670632"/>
            <a:ext cx="8967969" cy="486398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F075589-4D7F-4C0F-8CCF-BD305318DBB7}"/>
              </a:ext>
            </a:extLst>
          </p:cNvPr>
          <p:cNvSpPr/>
          <p:nvPr/>
        </p:nvSpPr>
        <p:spPr>
          <a:xfrm>
            <a:off x="503999" y="6757560"/>
            <a:ext cx="945404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dirty="0">
                <a:solidFill>
                  <a:srgbClr val="000000"/>
                </a:solidFill>
                <a:latin typeface="Consolas" panose="020B0609020204030204" pitchFamily="49" charset="0"/>
              </a:rPr>
              <a:t>gl.framebufferTexture2D(</a:t>
            </a:r>
          </a:p>
          <a:p>
            <a:r>
              <a:rPr lang="en-AU" dirty="0">
                <a:solidFill>
                  <a:srgbClr val="000000"/>
                </a:solidFill>
                <a:latin typeface="Consolas" panose="020B0609020204030204" pitchFamily="49" charset="0"/>
              </a:rPr>
              <a:t>        gl.FRAMEBUFFER, gl.COLOR_ATTACHMENT0, gl.TEXTURE_2D, texture, 0);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352128489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CB884F9-236E-4C53-9125-D7892FD734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093" y="130831"/>
            <a:ext cx="9805795" cy="7297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086584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8ED02D0-1E95-4D1C-8DB0-CAD5A45B51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0062104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012249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503238" y="1706137"/>
            <a:ext cx="7993991" cy="4638907"/>
          </a:xfrm>
          <a:ln/>
        </p:spPr>
        <p:txBody>
          <a:bodyPr tIns="31680"/>
          <a:lstStyle/>
          <a:p>
            <a: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961313" algn="l"/>
                <a:tab pos="8686800" algn="l"/>
              </a:tabLst>
            </a:pPr>
            <a:r>
              <a:rPr lang="en-US" altLang="en-US" sz="6000" b="1" dirty="0"/>
              <a:t>DAY 9</a:t>
            </a:r>
          </a:p>
        </p:txBody>
      </p:sp>
    </p:spTree>
    <p:extLst>
      <p:ext uri="{BB962C8B-B14F-4D97-AF65-F5344CB8AC3E}">
        <p14:creationId xmlns:p14="http://schemas.microsoft.com/office/powerpoint/2010/main" val="8311288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09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447483" y="319823"/>
            <a:ext cx="6510878" cy="1260475"/>
          </a:xfrm>
          <a:ln/>
        </p:spPr>
        <p:txBody>
          <a:bodyPr tIns="31680"/>
          <a:lstStyle/>
          <a:p>
            <a: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961313" algn="l"/>
                <a:tab pos="8686800" algn="l"/>
              </a:tabLst>
            </a:pPr>
            <a:r>
              <a:rPr lang="en-US" altLang="en-US" sz="2800" b="1" dirty="0"/>
              <a:t>Exercise – Replace the LUT with a Blue - Cyan - White spectrum</a:t>
            </a:r>
          </a:p>
        </p:txBody>
      </p:sp>
      <p:sp>
        <p:nvSpPr>
          <p:cNvPr id="119810" name="Text Box 2"/>
          <p:cNvSpPr txBox="1">
            <a:spLocks noChangeArrowheads="1"/>
          </p:cNvSpPr>
          <p:nvPr/>
        </p:nvSpPr>
        <p:spPr bwMode="auto">
          <a:xfrm>
            <a:off x="1306513" y="6764338"/>
            <a:ext cx="7478712" cy="44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 anchorCtr="1"/>
          <a:lstStyle>
            <a:lvl1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>
              <a:lnSpc>
                <a:spcPct val="112000"/>
              </a:lnSpc>
            </a:pPr>
            <a:r>
              <a:rPr lang="en-US" altLang="en-US" sz="2600" dirty="0">
                <a:latin typeface="NimbusRomNo9L-ReguItal" charset="0"/>
              </a:rPr>
              <a:t>Send your edited HTML</a:t>
            </a:r>
            <a:r>
              <a:rPr lang="en-US" altLang="en-US" sz="2600" dirty="0">
                <a:latin typeface="NimbusRomNo9L-Regu" charset="0"/>
              </a:rPr>
              <a:t> to 3d@kbvis.com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303BDE-7F0D-4519-B089-4AF1BEC466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483" y="1965724"/>
            <a:ext cx="3262822" cy="4067085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D85FDB59-FE34-4888-8CED-87753301E36F}"/>
              </a:ext>
            </a:extLst>
          </p:cNvPr>
          <p:cNvSpPr/>
          <p:nvPr/>
        </p:nvSpPr>
        <p:spPr>
          <a:xfrm>
            <a:off x="4711274" y="3999266"/>
            <a:ext cx="479502" cy="2899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1BC04E3-D02F-4575-9DF9-B55A0A502C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2809" y="1965724"/>
            <a:ext cx="2921619" cy="3855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65458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09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447483" y="319823"/>
            <a:ext cx="6332458" cy="1260475"/>
          </a:xfrm>
          <a:ln/>
        </p:spPr>
        <p:txBody>
          <a:bodyPr tIns="31680"/>
          <a:lstStyle/>
          <a:p>
            <a: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961313" algn="l"/>
                <a:tab pos="8686800" algn="l"/>
              </a:tabLst>
            </a:pPr>
            <a:r>
              <a:rPr lang="en-US" altLang="en-US" sz="2400" b="1" dirty="0"/>
              <a:t>Follow-up Exercise – Invert the LUT lookup to White =&gt; Cyan =&gt; Blue spectrum </a:t>
            </a:r>
            <a:br>
              <a:rPr lang="en-US" altLang="en-US" sz="2400" b="1" dirty="0"/>
            </a:br>
            <a:endParaRPr lang="en-US" altLang="en-US" sz="2400" b="1" dirty="0"/>
          </a:p>
        </p:txBody>
      </p:sp>
      <p:sp>
        <p:nvSpPr>
          <p:cNvPr id="119810" name="Text Box 2"/>
          <p:cNvSpPr txBox="1">
            <a:spLocks noChangeArrowheads="1"/>
          </p:cNvSpPr>
          <p:nvPr/>
        </p:nvSpPr>
        <p:spPr bwMode="auto">
          <a:xfrm>
            <a:off x="1306512" y="7066562"/>
            <a:ext cx="7478712" cy="44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 anchorCtr="1"/>
          <a:lstStyle>
            <a:lvl1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>
              <a:lnSpc>
                <a:spcPct val="112000"/>
              </a:lnSpc>
            </a:pPr>
            <a:r>
              <a:rPr lang="en-US" altLang="en-US" sz="2600" dirty="0">
                <a:latin typeface="NimbusRomNo9L-ReguItal" charset="0"/>
              </a:rPr>
              <a:t>Send your edited HTML</a:t>
            </a:r>
            <a:r>
              <a:rPr lang="en-US" altLang="en-US" sz="2600" dirty="0">
                <a:latin typeface="NimbusRomNo9L-Regu" charset="0"/>
              </a:rPr>
              <a:t> to 3d@kbvis.com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303BDE-7F0D-4519-B089-4AF1BEC466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483" y="1965724"/>
            <a:ext cx="3262822" cy="3710247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D85FDB59-FE34-4888-8CED-87753301E36F}"/>
              </a:ext>
            </a:extLst>
          </p:cNvPr>
          <p:cNvSpPr/>
          <p:nvPr/>
        </p:nvSpPr>
        <p:spPr>
          <a:xfrm>
            <a:off x="4711274" y="3999266"/>
            <a:ext cx="479502" cy="2899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275FB9-56F3-45B8-B470-C7157F0698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4619" y="1965724"/>
            <a:ext cx="3183264" cy="371024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0E40F39-D506-4B7B-B89D-737AE83383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4308" y="6354794"/>
            <a:ext cx="8252935" cy="70294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3C9A1B6-F7D1-47DB-98D2-2D48A73E64B0}"/>
              </a:ext>
            </a:extLst>
          </p:cNvPr>
          <p:cNvSpPr/>
          <p:nvPr/>
        </p:nvSpPr>
        <p:spPr>
          <a:xfrm>
            <a:off x="1159727" y="5862150"/>
            <a:ext cx="5965902" cy="5059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12000"/>
              </a:lnSpc>
            </a:pPr>
            <a:r>
              <a:rPr lang="en-US" altLang="en-US" sz="2400" b="1" dirty="0">
                <a:latin typeface="NimbusRomNo9L-ReguItal" charset="0"/>
              </a:rPr>
              <a:t>Modify only this line in the shader:</a:t>
            </a:r>
          </a:p>
        </p:txBody>
      </p:sp>
    </p:spTree>
    <p:extLst>
      <p:ext uri="{BB962C8B-B14F-4D97-AF65-F5344CB8AC3E}">
        <p14:creationId xmlns:p14="http://schemas.microsoft.com/office/powerpoint/2010/main" val="371732322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 txBox="1">
            <a:spLocks noGrp="1"/>
          </p:cNvSpPr>
          <p:nvPr>
            <p:ph type="title"/>
          </p:nvPr>
        </p:nvSpPr>
        <p:spPr>
          <a:xfrm>
            <a:off x="503280" y="301680"/>
            <a:ext cx="7452000" cy="1262160"/>
          </a:xfrm>
        </p:spPr>
        <p:txBody>
          <a:bodyPr tIns="31680"/>
          <a:lstStyle/>
          <a:p>
            <a:pPr lvl="0">
              <a:tabLst>
                <a:tab pos="723959" algn="l"/>
                <a:tab pos="1447919" algn="l"/>
                <a:tab pos="2171520" algn="l"/>
                <a:tab pos="2895479" algn="l"/>
                <a:tab pos="3619440" algn="l"/>
                <a:tab pos="4343400" algn="l"/>
                <a:tab pos="5067360" algn="l"/>
                <a:tab pos="5791320" algn="l"/>
                <a:tab pos="6514920" algn="l"/>
                <a:tab pos="7238880" algn="l"/>
                <a:tab pos="7962840" algn="l"/>
                <a:tab pos="8686800" algn="l"/>
              </a:tabLst>
            </a:pPr>
            <a:r>
              <a:rPr lang="en-US" sz="3600" b="1" dirty="0"/>
              <a:t>Fixed vs. Programmable</a:t>
            </a:r>
          </a:p>
        </p:txBody>
      </p:sp>
      <p:sp>
        <p:nvSpPr>
          <p:cNvPr id="3" name="Rectangle 2"/>
          <p:cNvSpPr txBox="1">
            <a:spLocks noGrp="1"/>
          </p:cNvSpPr>
          <p:nvPr>
            <p:ph idx="1"/>
          </p:nvPr>
        </p:nvSpPr>
        <p:spPr>
          <a:xfrm>
            <a:off x="503280" y="1625760"/>
            <a:ext cx="9070920" cy="5794200"/>
          </a:xfrm>
        </p:spPr>
        <p:txBody>
          <a:bodyPr tIns="23040"/>
          <a:lstStyle/>
          <a:p>
            <a:pPr marL="431640" lvl="0" indent="-324000">
              <a:spcAft>
                <a:spcPts val="1426"/>
              </a:spcAft>
              <a:buClr>
                <a:srgbClr val="000000"/>
              </a:buClr>
              <a:buSzPct val="45000"/>
              <a:buFont typeface="Wingdings" pitchFamily="2"/>
              <a:buChar char=""/>
              <a:tabLst>
                <a:tab pos="723600" algn="l"/>
                <a:tab pos="1447559" algn="l"/>
                <a:tab pos="2171520" algn="l"/>
                <a:tab pos="2895480" algn="l"/>
                <a:tab pos="3619440" algn="l"/>
                <a:tab pos="4343400" algn="l"/>
                <a:tab pos="5067000" algn="l"/>
                <a:tab pos="5790960" algn="l"/>
                <a:tab pos="6514920" algn="l"/>
                <a:tab pos="7238880" algn="l"/>
                <a:tab pos="7962839" algn="l"/>
                <a:tab pos="8686800" algn="l"/>
              </a:tabLst>
            </a:pPr>
            <a:r>
              <a:rPr lang="en-US" sz="2600" dirty="0"/>
              <a:t>Modern GPU architecture has rendered Fixed-Function pipeline obsolete</a:t>
            </a:r>
          </a:p>
          <a:p>
            <a:pPr marL="431640" lvl="0" indent="-324000">
              <a:spcAft>
                <a:spcPts val="1426"/>
              </a:spcAft>
              <a:buClr>
                <a:srgbClr val="000000"/>
              </a:buClr>
              <a:buSzPct val="45000"/>
              <a:buFont typeface="Wingdings" pitchFamily="2"/>
              <a:buChar char=""/>
              <a:tabLst>
                <a:tab pos="723600" algn="l"/>
                <a:tab pos="1447559" algn="l"/>
                <a:tab pos="2171520" algn="l"/>
                <a:tab pos="2895480" algn="l"/>
                <a:tab pos="3619440" algn="l"/>
                <a:tab pos="4343400" algn="l"/>
                <a:tab pos="5067000" algn="l"/>
                <a:tab pos="5790960" algn="l"/>
                <a:tab pos="6514920" algn="l"/>
                <a:tab pos="7238880" algn="l"/>
                <a:tab pos="7962839" algn="l"/>
                <a:tab pos="8686800" algn="l"/>
              </a:tabLst>
            </a:pPr>
            <a:r>
              <a:rPr lang="en-US" sz="2600" dirty="0"/>
              <a:t>Fixed-Function</a:t>
            </a:r>
          </a:p>
          <a:p>
            <a:pPr marL="863639" lvl="1" indent="-324000">
              <a:buClr>
                <a:srgbClr val="000000"/>
              </a:buClr>
              <a:buSzPct val="45000"/>
              <a:buFont typeface="Wingdings" pitchFamily="2"/>
              <a:buChar char=""/>
              <a:tabLst>
                <a:tab pos="723959" algn="l"/>
                <a:tab pos="1447919" algn="l"/>
                <a:tab pos="2171879" algn="l"/>
                <a:tab pos="2895478" algn="l"/>
                <a:tab pos="3619439" algn="l"/>
                <a:tab pos="4343399" algn="l"/>
                <a:tab pos="5067359" algn="l"/>
                <a:tab pos="5791319" algn="l"/>
                <a:tab pos="6515279" algn="l"/>
                <a:tab pos="7238879" algn="l"/>
                <a:tab pos="7962839" algn="l"/>
                <a:tab pos="8686799" algn="l"/>
              </a:tabLst>
            </a:pPr>
            <a:r>
              <a:rPr lang="en-US" sz="2400" dirty="0"/>
              <a:t>separate hardware units for T&amp;L, Texture etc.</a:t>
            </a:r>
          </a:p>
          <a:p>
            <a:pPr marL="863639" lvl="1" indent="-324000">
              <a:buClr>
                <a:srgbClr val="000000"/>
              </a:buClr>
              <a:buSzPct val="45000"/>
              <a:buFont typeface="Wingdings" pitchFamily="2"/>
              <a:buChar char=""/>
              <a:tabLst>
                <a:tab pos="723959" algn="l"/>
                <a:tab pos="1447919" algn="l"/>
                <a:tab pos="2171879" algn="l"/>
                <a:tab pos="2895478" algn="l"/>
                <a:tab pos="3619439" algn="l"/>
                <a:tab pos="4343399" algn="l"/>
                <a:tab pos="5067359" algn="l"/>
                <a:tab pos="5791319" algn="l"/>
                <a:tab pos="6515279" algn="l"/>
                <a:tab pos="7238879" algn="l"/>
                <a:tab pos="7962839" algn="l"/>
                <a:tab pos="8686799" algn="l"/>
              </a:tabLst>
            </a:pPr>
            <a:r>
              <a:rPr lang="en-US" sz="2400" dirty="0"/>
              <a:t>dedicated API calls for each function</a:t>
            </a:r>
          </a:p>
          <a:p>
            <a:pPr marL="863639" lvl="1" indent="-324000">
              <a:buClr>
                <a:srgbClr val="000000"/>
              </a:buClr>
              <a:buSzPct val="45000"/>
              <a:buFont typeface="Wingdings" pitchFamily="2"/>
              <a:buChar char=""/>
              <a:tabLst>
                <a:tab pos="723959" algn="l"/>
                <a:tab pos="1447919" algn="l"/>
                <a:tab pos="2171879" algn="l"/>
                <a:tab pos="2895478" algn="l"/>
                <a:tab pos="3619439" algn="l"/>
                <a:tab pos="4343399" algn="l"/>
                <a:tab pos="5067359" algn="l"/>
                <a:tab pos="5791319" algn="l"/>
                <a:tab pos="6515279" algn="l"/>
                <a:tab pos="7238879" algn="l"/>
                <a:tab pos="7962839" algn="l"/>
                <a:tab pos="8686799" algn="l"/>
              </a:tabLst>
            </a:pPr>
            <a:r>
              <a:rPr lang="en-US" sz="2400" dirty="0"/>
              <a:t>less scalable, inflexible - functionality enhanced only by adding new API calls, parameters, or GL states</a:t>
            </a:r>
          </a:p>
          <a:p>
            <a:pPr marL="431640" lvl="0" indent="-324000">
              <a:spcAft>
                <a:spcPts val="1426"/>
              </a:spcAft>
              <a:buClr>
                <a:srgbClr val="000000"/>
              </a:buClr>
              <a:buSzPct val="45000"/>
              <a:buFont typeface="Wingdings" pitchFamily="2"/>
              <a:buChar char=""/>
              <a:tabLst>
                <a:tab pos="723600" algn="l"/>
                <a:tab pos="1447559" algn="l"/>
                <a:tab pos="2171520" algn="l"/>
                <a:tab pos="2895480" algn="l"/>
                <a:tab pos="3619440" algn="l"/>
                <a:tab pos="4343400" algn="l"/>
                <a:tab pos="5067000" algn="l"/>
                <a:tab pos="5790960" algn="l"/>
                <a:tab pos="6514920" algn="l"/>
                <a:tab pos="7238880" algn="l"/>
                <a:tab pos="7962839" algn="l"/>
                <a:tab pos="8686800" algn="l"/>
              </a:tabLst>
            </a:pPr>
            <a:r>
              <a:rPr lang="en-US" sz="2600" dirty="0"/>
              <a:t>Modern GPUS</a:t>
            </a:r>
          </a:p>
          <a:p>
            <a:pPr marL="863639" lvl="1" indent="-324000">
              <a:buClr>
                <a:srgbClr val="000000"/>
              </a:buClr>
              <a:buSzPct val="45000"/>
              <a:buFont typeface="Wingdings" pitchFamily="2"/>
              <a:buChar char=""/>
              <a:tabLst>
                <a:tab pos="723959" algn="l"/>
                <a:tab pos="1447919" algn="l"/>
                <a:tab pos="2171879" algn="l"/>
                <a:tab pos="2895478" algn="l"/>
                <a:tab pos="3619439" algn="l"/>
                <a:tab pos="4343399" algn="l"/>
                <a:tab pos="5067359" algn="l"/>
                <a:tab pos="5791319" algn="l"/>
                <a:tab pos="6515279" algn="l"/>
                <a:tab pos="7238879" algn="l"/>
                <a:tab pos="7962839" algn="l"/>
                <a:tab pos="8686799" algn="l"/>
              </a:tabLst>
            </a:pPr>
            <a:r>
              <a:rPr lang="en-US" sz="2400" dirty="0"/>
              <a:t>many  general compute cores, massively parallel</a:t>
            </a:r>
          </a:p>
          <a:p>
            <a:pPr marL="863639" lvl="1" indent="-324000">
              <a:buClr>
                <a:srgbClr val="000000"/>
              </a:buClr>
              <a:buSzPct val="45000"/>
              <a:buFont typeface="Wingdings" pitchFamily="2"/>
              <a:buChar char=""/>
              <a:tabLst>
                <a:tab pos="723959" algn="l"/>
                <a:tab pos="1447919" algn="l"/>
                <a:tab pos="2171879" algn="l"/>
                <a:tab pos="2895478" algn="l"/>
                <a:tab pos="3619439" algn="l"/>
                <a:tab pos="4343399" algn="l"/>
                <a:tab pos="5067359" algn="l"/>
                <a:tab pos="5791319" algn="l"/>
                <a:tab pos="6515279" algn="l"/>
                <a:tab pos="7238879" algn="l"/>
                <a:tab pos="7962839" algn="l"/>
                <a:tab pos="8686799" algn="l"/>
              </a:tabLst>
            </a:pPr>
            <a:r>
              <a:rPr lang="en-US" sz="2400" dirty="0"/>
              <a:t>graphics operations programmable using shaders</a:t>
            </a:r>
          </a:p>
          <a:p>
            <a:pPr marL="863639" lvl="1" indent="-324000">
              <a:buClr>
                <a:srgbClr val="000000"/>
              </a:buClr>
              <a:buSzPct val="45000"/>
              <a:buFont typeface="Wingdings" pitchFamily="2"/>
              <a:buChar char=""/>
              <a:tabLst>
                <a:tab pos="723959" algn="l"/>
                <a:tab pos="1447919" algn="l"/>
                <a:tab pos="2171879" algn="l"/>
                <a:tab pos="2895478" algn="l"/>
                <a:tab pos="3619439" algn="l"/>
                <a:tab pos="4343399" algn="l"/>
                <a:tab pos="5067359" algn="l"/>
                <a:tab pos="5791319" algn="l"/>
                <a:tab pos="6515279" algn="l"/>
                <a:tab pos="7238879" algn="l"/>
                <a:tab pos="7962839" algn="l"/>
                <a:tab pos="8686799" algn="l"/>
              </a:tabLst>
            </a:pPr>
            <a:r>
              <a:rPr lang="en-US" sz="2400" dirty="0"/>
              <a:t>some functionality needs to be implemented by the programmer now (e.g. matrix transform, lighting &amp; shading computations)</a:t>
            </a:r>
          </a:p>
        </p:txBody>
      </p:sp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0661678-79AB-45D6-81DE-A3FFC1B671B3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1216553" y="6668427"/>
            <a:ext cx="7091106" cy="546331"/>
          </a:xfrm>
        </p:spPr>
        <p:txBody>
          <a:bodyPr/>
          <a:lstStyle/>
          <a:p>
            <a:r>
              <a:rPr lang="en-AU" dirty="0"/>
              <a:t>Send edited HTML to 3d@kbvis.com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0473F4AF-8AD0-42BF-A2C6-49BFE9D1B7D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04000" y="301320"/>
            <a:ext cx="6220185" cy="1261800"/>
          </a:xfrm>
        </p:spPr>
        <p:txBody>
          <a:bodyPr/>
          <a:lstStyle/>
          <a:p>
            <a:r>
              <a:rPr lang="en-AU" sz="2800" b="1" dirty="0"/>
              <a:t>Exercise: Streaming Texture – Reverse Scroll Direction </a:t>
            </a:r>
            <a:br>
              <a:rPr lang="en-AU" sz="2800" b="1" dirty="0"/>
            </a:br>
            <a:r>
              <a:rPr lang="en-AU" sz="2800" b="1" dirty="0"/>
              <a:t>(Right to Left)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1E4D5F0-8DF1-440B-AACA-697C49A13F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337" y="2168019"/>
            <a:ext cx="7981950" cy="384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780561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3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503239" y="107950"/>
            <a:ext cx="7878762" cy="1260475"/>
          </a:xfrm>
          <a:ln/>
        </p:spPr>
        <p:txBody>
          <a:bodyPr tIns="31680"/>
          <a:lstStyle/>
          <a:p>
            <a: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961313" algn="l"/>
                <a:tab pos="8686800" algn="l"/>
              </a:tabLst>
            </a:pPr>
            <a:r>
              <a:rPr lang="en-US" altLang="en-US" sz="3200" b="1" dirty="0"/>
              <a:t>Image Processing:</a:t>
            </a:r>
            <a:br>
              <a:rPr lang="en-US" altLang="en-US" sz="3200" b="1" dirty="0"/>
            </a:br>
            <a:r>
              <a:rPr lang="en-US" altLang="en-US" sz="3200" b="1" dirty="0"/>
              <a:t>YUV Color Space</a:t>
            </a:r>
          </a:p>
        </p:txBody>
      </p:sp>
      <p:sp>
        <p:nvSpPr>
          <p:cNvPr id="120834" name="Text Box 2"/>
          <p:cNvSpPr txBox="1">
            <a:spLocks noChangeArrowheads="1"/>
          </p:cNvSpPr>
          <p:nvPr/>
        </p:nvSpPr>
        <p:spPr bwMode="auto">
          <a:xfrm>
            <a:off x="1300955" y="6761699"/>
            <a:ext cx="7478712" cy="44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 anchorCtr="1"/>
          <a:lstStyle>
            <a:lvl1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>
              <a:lnSpc>
                <a:spcPct val="112000"/>
              </a:lnSpc>
            </a:pPr>
            <a:r>
              <a:rPr lang="en-US" altLang="en-US" sz="2600" dirty="0">
                <a:latin typeface="NimbusRomNo9L-ReguItal" charset="0"/>
              </a:rPr>
              <a:t>See examples/example-yuv</a:t>
            </a:r>
            <a:endParaRPr lang="en-US" altLang="en-US" sz="2600" dirty="0">
              <a:latin typeface="NimbusRomNo9L-Regu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445" y="1472042"/>
            <a:ext cx="5816899" cy="240677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349" y="4240702"/>
            <a:ext cx="5639090" cy="215911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DE80557-D08D-4E2E-B989-2C816C0DBF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8336" y="2999736"/>
            <a:ext cx="3153517" cy="3549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20475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B2C3D3-B6ED-49E8-B14B-8BDF68AC16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238" y="301625"/>
            <a:ext cx="7915933" cy="1258888"/>
          </a:xfrm>
        </p:spPr>
        <p:txBody>
          <a:bodyPr/>
          <a:lstStyle/>
          <a:p>
            <a:r>
              <a:rPr lang="en-AU" sz="3600" b="1" dirty="0"/>
              <a:t>YUV Colour Planes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EF43523-7286-4DD3-B5AA-1AB0A70ECD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5982" y="1661531"/>
            <a:ext cx="7594760" cy="19230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579E785-9E87-43DD-BA97-B6A6036561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064" y="3768005"/>
            <a:ext cx="9508119" cy="3268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299037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323" y="5284518"/>
            <a:ext cx="7463158" cy="1921682"/>
          </a:xfrm>
          <a:prstGeom prst="rect">
            <a:avLst/>
          </a:prstGeom>
        </p:spPr>
      </p:pic>
      <p:sp>
        <p:nvSpPr>
          <p:cNvPr id="120833" name="Rectangle 1"/>
          <p:cNvSpPr>
            <a:spLocks noGrp="1" noChangeArrowheads="1"/>
          </p:cNvSpPr>
          <p:nvPr>
            <p:ph type="title"/>
          </p:nvPr>
        </p:nvSpPr>
        <p:spPr>
          <a:xfrm>
            <a:off x="503280" y="301680"/>
            <a:ext cx="7643193" cy="1260360"/>
          </a:xfrm>
          <a:ln/>
        </p:spPr>
        <p:txBody>
          <a:bodyPr tIns="31680"/>
          <a:lstStyle/>
          <a:p>
            <a: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961313" algn="l"/>
                <a:tab pos="8686800" algn="l"/>
              </a:tabLst>
            </a:pPr>
            <a:r>
              <a:rPr lang="en-US" altLang="en-US" sz="3200" b="1" dirty="0"/>
              <a:t>Image Processing:</a:t>
            </a:r>
            <a:br>
              <a:rPr lang="en-US" altLang="en-US" sz="3200" b="1" dirty="0"/>
            </a:br>
            <a:r>
              <a:rPr lang="en-US" altLang="en-US" sz="3200" b="1" dirty="0"/>
              <a:t>YUV Example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Y, U, V planes are uploaded as luminance textures (single channel)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The Y, U, V components are then combined into a RGB value by the fragment shader</a:t>
            </a:r>
            <a:endParaRPr lang="en-AU" dirty="0"/>
          </a:p>
        </p:txBody>
      </p:sp>
      <p:sp>
        <p:nvSpPr>
          <p:cNvPr id="120834" name="Text Box 2"/>
          <p:cNvSpPr txBox="1">
            <a:spLocks noChangeArrowheads="1"/>
          </p:cNvSpPr>
          <p:nvPr/>
        </p:nvSpPr>
        <p:spPr bwMode="auto">
          <a:xfrm>
            <a:off x="1300955" y="6761699"/>
            <a:ext cx="7478712" cy="44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 anchorCtr="1"/>
          <a:lstStyle>
            <a:lvl1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>
              <a:lnSpc>
                <a:spcPct val="112000"/>
              </a:lnSpc>
            </a:pPr>
            <a:r>
              <a:rPr lang="en-US" altLang="en-US" sz="2600" dirty="0">
                <a:latin typeface="NimbusRomNo9L-ReguItal" charset="0"/>
              </a:rPr>
              <a:t>See example/example-yuv</a:t>
            </a:r>
            <a:endParaRPr lang="en-US" altLang="en-US" sz="2600" dirty="0">
              <a:latin typeface="NimbusRomNo9L-Regu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8321" y="3821772"/>
            <a:ext cx="6352549" cy="1486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94703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F2950-8A13-4BC1-996B-6A920A6D64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280" y="301680"/>
            <a:ext cx="7336027" cy="1260360"/>
          </a:xfrm>
        </p:spPr>
        <p:txBody>
          <a:bodyPr/>
          <a:lstStyle/>
          <a:p>
            <a:r>
              <a:rPr lang="en-AU" sz="3600" b="1" dirty="0"/>
              <a:t>Luminance Textures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560E22-8419-469B-B97D-13175EBC9242}"/>
              </a:ext>
            </a:extLst>
          </p:cNvPr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dirty="0"/>
              <a:t>Single channel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dirty="0"/>
              <a:t>Used for grayscale or with colour LUT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dirty="0"/>
              <a:t>Not needed now – can replace with GL_RED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AU" dirty="0"/>
          </a:p>
          <a:p>
            <a:pPr marL="0" indent="0"/>
            <a:endParaRPr lang="en-A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5AB3CF-B637-45F5-B644-666C30CF72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280" y="4053282"/>
            <a:ext cx="4737792" cy="3156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521256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3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503239" y="107950"/>
            <a:ext cx="7878762" cy="1260475"/>
          </a:xfrm>
          <a:ln/>
        </p:spPr>
        <p:txBody>
          <a:bodyPr tIns="31680"/>
          <a:lstStyle/>
          <a:p>
            <a: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961313" algn="l"/>
                <a:tab pos="8686800" algn="l"/>
              </a:tabLst>
            </a:pPr>
            <a:r>
              <a:rPr lang="en-US" altLang="en-US" sz="3200" b="1" dirty="0"/>
              <a:t>Image Processing:</a:t>
            </a:r>
            <a:br>
              <a:rPr lang="en-US" altLang="en-US" sz="3200" b="1" dirty="0"/>
            </a:br>
            <a:r>
              <a:rPr lang="en-US" altLang="en-US" sz="3200" b="1" dirty="0"/>
              <a:t>YUV Demo</a:t>
            </a:r>
          </a:p>
        </p:txBody>
      </p:sp>
      <p:sp>
        <p:nvSpPr>
          <p:cNvPr id="120834" name="Text Box 2"/>
          <p:cNvSpPr txBox="1">
            <a:spLocks noChangeArrowheads="1"/>
          </p:cNvSpPr>
          <p:nvPr/>
        </p:nvSpPr>
        <p:spPr bwMode="auto">
          <a:xfrm>
            <a:off x="-226763" y="6322741"/>
            <a:ext cx="7478712" cy="10370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 anchorCtr="1"/>
          <a:lstStyle>
            <a:lvl1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/>
            <a:r>
              <a:rPr lang="en-US" altLang="en-US" sz="2600" dirty="0">
                <a:latin typeface="NimbusRomNo9L-ReguItal" charset="0"/>
              </a:rPr>
              <a:t>See examples/example-yuv</a:t>
            </a:r>
          </a:p>
          <a:p>
            <a:pPr algn="ctr"/>
            <a:r>
              <a:rPr lang="en-US" altLang="en-US" sz="2600" dirty="0">
                <a:latin typeface="NimbusRomNo9L-ReguItal" charset="0"/>
              </a:rPr>
              <a:t>or </a:t>
            </a:r>
          </a:p>
          <a:p>
            <a:pPr algn="ctr"/>
            <a:r>
              <a:rPr lang="en-US" altLang="en-US" sz="2600" dirty="0">
                <a:latin typeface="NimbusRomNo9L-Regu" charset="0"/>
                <a:hlinkClick r:id="rId3"/>
              </a:rPr>
              <a:t>https://brion.github.io/yuv-canvas/demo.html</a:t>
            </a:r>
            <a:endParaRPr lang="en-US" altLang="en-US" sz="2600" dirty="0">
              <a:latin typeface="NimbusRomNo9L-Regu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239" y="2323136"/>
            <a:ext cx="5146397" cy="386390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3873" y="1704747"/>
            <a:ext cx="3248025" cy="493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41104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1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230613"/>
            <a:ext cx="9070975" cy="1171575"/>
          </a:xfrm>
          <a:ln/>
        </p:spPr>
        <p:txBody>
          <a:bodyPr tIns="31680"/>
          <a:lstStyle/>
          <a:p>
            <a: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961313" algn="l"/>
                <a:tab pos="8686800" algn="l"/>
              </a:tabLst>
            </a:pPr>
            <a:r>
              <a:rPr lang="en-US" altLang="en-US" sz="3600" b="1" dirty="0"/>
              <a:t>OpenGL Lighting</a:t>
            </a:r>
            <a:br>
              <a:rPr lang="en-US" altLang="en-US" sz="3600" b="1" dirty="0"/>
            </a:br>
            <a:r>
              <a:rPr lang="en-US" altLang="en-US" sz="3600" b="1" dirty="0"/>
              <a:t>with Shaders</a:t>
            </a:r>
          </a:p>
        </p:txBody>
      </p:sp>
      <p:sp>
        <p:nvSpPr>
          <p:cNvPr id="133122" name="Text Box 2"/>
          <p:cNvSpPr txBox="1">
            <a:spLocks noChangeArrowheads="1"/>
          </p:cNvSpPr>
          <p:nvPr/>
        </p:nvSpPr>
        <p:spPr bwMode="auto">
          <a:xfrm>
            <a:off x="360363" y="1619250"/>
            <a:ext cx="9539287" cy="5759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600" cap="flat">
                <a:solidFill>
                  <a:srgbClr val="00956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28080" rIns="0" bIns="0"/>
          <a:lstStyle>
            <a:lvl1pPr marL="863600" indent="-646113">
              <a:tabLst>
                <a:tab pos="1154113" algn="l"/>
                <a:tab pos="1878013" algn="l"/>
                <a:tab pos="2601913" algn="l"/>
                <a:tab pos="3327400" algn="l"/>
                <a:tab pos="4051300" algn="l"/>
                <a:tab pos="4775200" algn="l"/>
                <a:tab pos="5497513" algn="l"/>
                <a:tab pos="6221413" algn="l"/>
                <a:tab pos="6945313" algn="l"/>
                <a:tab pos="7670800" algn="l"/>
                <a:tab pos="8394700" algn="l"/>
                <a:tab pos="9118600" algn="l"/>
                <a:tab pos="98409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 marL="1727200" indent="-646113">
              <a:tabLst>
                <a:tab pos="1154113" algn="l"/>
                <a:tab pos="1878013" algn="l"/>
                <a:tab pos="2601913" algn="l"/>
                <a:tab pos="3327400" algn="l"/>
                <a:tab pos="4051300" algn="l"/>
                <a:tab pos="4775200" algn="l"/>
                <a:tab pos="5497513" algn="l"/>
                <a:tab pos="6221413" algn="l"/>
                <a:tab pos="6945313" algn="l"/>
                <a:tab pos="7670800" algn="l"/>
                <a:tab pos="8394700" algn="l"/>
                <a:tab pos="9118600" algn="l"/>
                <a:tab pos="98409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1154113" algn="l"/>
                <a:tab pos="1878013" algn="l"/>
                <a:tab pos="2601913" algn="l"/>
                <a:tab pos="3327400" algn="l"/>
                <a:tab pos="4051300" algn="l"/>
                <a:tab pos="4775200" algn="l"/>
                <a:tab pos="5497513" algn="l"/>
                <a:tab pos="6221413" algn="l"/>
                <a:tab pos="6945313" algn="l"/>
                <a:tab pos="7670800" algn="l"/>
                <a:tab pos="8394700" algn="l"/>
                <a:tab pos="9118600" algn="l"/>
                <a:tab pos="98409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1154113" algn="l"/>
                <a:tab pos="1878013" algn="l"/>
                <a:tab pos="2601913" algn="l"/>
                <a:tab pos="3327400" algn="l"/>
                <a:tab pos="4051300" algn="l"/>
                <a:tab pos="4775200" algn="l"/>
                <a:tab pos="5497513" algn="l"/>
                <a:tab pos="6221413" algn="l"/>
                <a:tab pos="6945313" algn="l"/>
                <a:tab pos="7670800" algn="l"/>
                <a:tab pos="8394700" algn="l"/>
                <a:tab pos="9118600" algn="l"/>
                <a:tab pos="98409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1154113" algn="l"/>
                <a:tab pos="1878013" algn="l"/>
                <a:tab pos="2601913" algn="l"/>
                <a:tab pos="3327400" algn="l"/>
                <a:tab pos="4051300" algn="l"/>
                <a:tab pos="4775200" algn="l"/>
                <a:tab pos="5497513" algn="l"/>
                <a:tab pos="6221413" algn="l"/>
                <a:tab pos="6945313" algn="l"/>
                <a:tab pos="7670800" algn="l"/>
                <a:tab pos="8394700" algn="l"/>
                <a:tab pos="9118600" algn="l"/>
                <a:tab pos="98409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154113" algn="l"/>
                <a:tab pos="1878013" algn="l"/>
                <a:tab pos="2601913" algn="l"/>
                <a:tab pos="3327400" algn="l"/>
                <a:tab pos="4051300" algn="l"/>
                <a:tab pos="4775200" algn="l"/>
                <a:tab pos="5497513" algn="l"/>
                <a:tab pos="6221413" algn="l"/>
                <a:tab pos="6945313" algn="l"/>
                <a:tab pos="7670800" algn="l"/>
                <a:tab pos="8394700" algn="l"/>
                <a:tab pos="9118600" algn="l"/>
                <a:tab pos="98409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154113" algn="l"/>
                <a:tab pos="1878013" algn="l"/>
                <a:tab pos="2601913" algn="l"/>
                <a:tab pos="3327400" algn="l"/>
                <a:tab pos="4051300" algn="l"/>
                <a:tab pos="4775200" algn="l"/>
                <a:tab pos="5497513" algn="l"/>
                <a:tab pos="6221413" algn="l"/>
                <a:tab pos="6945313" algn="l"/>
                <a:tab pos="7670800" algn="l"/>
                <a:tab pos="8394700" algn="l"/>
                <a:tab pos="9118600" algn="l"/>
                <a:tab pos="98409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154113" algn="l"/>
                <a:tab pos="1878013" algn="l"/>
                <a:tab pos="2601913" algn="l"/>
                <a:tab pos="3327400" algn="l"/>
                <a:tab pos="4051300" algn="l"/>
                <a:tab pos="4775200" algn="l"/>
                <a:tab pos="5497513" algn="l"/>
                <a:tab pos="6221413" algn="l"/>
                <a:tab pos="6945313" algn="l"/>
                <a:tab pos="7670800" algn="l"/>
                <a:tab pos="8394700" algn="l"/>
                <a:tab pos="9118600" algn="l"/>
                <a:tab pos="98409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154113" algn="l"/>
                <a:tab pos="1878013" algn="l"/>
                <a:tab pos="2601913" algn="l"/>
                <a:tab pos="3327400" algn="l"/>
                <a:tab pos="4051300" algn="l"/>
                <a:tab pos="4775200" algn="l"/>
                <a:tab pos="5497513" algn="l"/>
                <a:tab pos="6221413" algn="l"/>
                <a:tab pos="6945313" algn="l"/>
                <a:tab pos="7670800" algn="l"/>
                <a:tab pos="8394700" algn="l"/>
                <a:tab pos="9118600" algn="l"/>
                <a:tab pos="98409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spcAft>
                <a:spcPts val="1425"/>
              </a:spcAft>
              <a:buClrTx/>
              <a:buSzPct val="45000"/>
              <a:buFontTx/>
              <a:buNone/>
            </a:pPr>
            <a:r>
              <a:rPr lang="en-US" altLang="en-US" sz="2400" dirty="0"/>
              <a:t>Shaders allow flexible, advanced models</a:t>
            </a:r>
          </a:p>
          <a:p>
            <a:pPr>
              <a:spcAft>
                <a:spcPts val="1425"/>
              </a:spcAft>
              <a:buSzPct val="45000"/>
              <a:buFont typeface="Wingdings" panose="05000000000000000000" pitchFamily="2" charset="2"/>
              <a:buChar char=""/>
            </a:pPr>
            <a:r>
              <a:rPr lang="en-US" altLang="en-US" sz="2400" dirty="0"/>
              <a:t>GLSL built-in variables(compatibility profile, not in WebGL):</a:t>
            </a:r>
          </a:p>
          <a:p>
            <a:pPr>
              <a:lnSpc>
                <a:spcPct val="89000"/>
              </a:lnSpc>
              <a:spcAft>
                <a:spcPts val="1425"/>
              </a:spcAft>
              <a:buClrTx/>
              <a:buSzPct val="45000"/>
              <a:buFontTx/>
              <a:buNone/>
            </a:pPr>
            <a:r>
              <a:rPr lang="en-US" altLang="en-US" dirty="0">
                <a:latin typeface="Courier New" panose="02070309020205020404" pitchFamily="49" charset="0"/>
              </a:rPr>
              <a:t>uniform gl_LightSourceParameters gl_LightSource[gl_MaxLights];</a:t>
            </a:r>
          </a:p>
          <a:p>
            <a:pPr>
              <a:lnSpc>
                <a:spcPct val="89000"/>
              </a:lnSpc>
              <a:spcAft>
                <a:spcPts val="1425"/>
              </a:spcAft>
              <a:buClrTx/>
              <a:buSzPct val="45000"/>
              <a:buFontTx/>
              <a:buNone/>
            </a:pPr>
            <a:r>
              <a:rPr lang="en-US" altLang="en-US" dirty="0">
                <a:latin typeface="Courier New" panose="02070309020205020404" pitchFamily="49" charset="0"/>
              </a:rPr>
              <a:t>uniform gl_MaterialParameters gl_FrontMaterial;  </a:t>
            </a:r>
          </a:p>
          <a:p>
            <a:pPr>
              <a:lnSpc>
                <a:spcPct val="89000"/>
              </a:lnSpc>
              <a:spcAft>
                <a:spcPts val="1425"/>
              </a:spcAft>
              <a:buClrTx/>
              <a:buSzPct val="45000"/>
              <a:buFontTx/>
              <a:buNone/>
            </a:pPr>
            <a:r>
              <a:rPr lang="en-US" altLang="en-US" dirty="0">
                <a:latin typeface="Courier New" panose="02070309020205020404" pitchFamily="49" charset="0"/>
              </a:rPr>
              <a:t>uniform gl_MaterialParameters gl_BackMaterial;</a:t>
            </a:r>
          </a:p>
          <a:p>
            <a:pPr>
              <a:spcAft>
                <a:spcPts val="1425"/>
              </a:spcAft>
              <a:buSzPct val="45000"/>
              <a:buFont typeface="Wingdings" panose="05000000000000000000" pitchFamily="2" charset="2"/>
              <a:buChar char=""/>
            </a:pPr>
            <a:r>
              <a:rPr lang="en-US" altLang="en-US" sz="2400" dirty="0"/>
              <a:t>GLSL Core - write your own lighting model</a:t>
            </a:r>
          </a:p>
          <a:p>
            <a:pPr lvl="1">
              <a:spcAft>
                <a:spcPts val="1138"/>
              </a:spcAft>
              <a:buSzPct val="45000"/>
              <a:buFont typeface="Wingdings" panose="05000000000000000000" pitchFamily="2" charset="2"/>
              <a:buChar char=""/>
            </a:pPr>
            <a:r>
              <a:rPr lang="en-US" altLang="en-US" sz="2400" dirty="0"/>
              <a:t>Directional Lights – per vertex / per-pixel</a:t>
            </a:r>
          </a:p>
          <a:p>
            <a:pPr lvl="1">
              <a:spcAft>
                <a:spcPts val="1138"/>
              </a:spcAft>
              <a:buSzPct val="45000"/>
              <a:buFont typeface="Wingdings" panose="05000000000000000000" pitchFamily="2" charset="2"/>
              <a:buChar char=""/>
            </a:pPr>
            <a:r>
              <a:rPr lang="en-US" altLang="en-US" sz="2400" dirty="0"/>
              <a:t>Point Lights</a:t>
            </a:r>
          </a:p>
          <a:p>
            <a:pPr lvl="1">
              <a:spcAft>
                <a:spcPts val="1138"/>
              </a:spcAft>
              <a:buSzPct val="45000"/>
              <a:buFont typeface="Wingdings" panose="05000000000000000000" pitchFamily="2" charset="2"/>
              <a:buChar char=""/>
            </a:pPr>
            <a:r>
              <a:rPr lang="en-US" altLang="en-US" sz="2400" dirty="0"/>
              <a:t>Spotlights</a:t>
            </a:r>
          </a:p>
          <a:p>
            <a:pPr lvl="1">
              <a:spcAft>
                <a:spcPts val="1138"/>
              </a:spcAft>
              <a:buSzPct val="45000"/>
              <a:buFont typeface="Wingdings" panose="05000000000000000000" pitchFamily="2" charset="2"/>
              <a:buChar char=""/>
            </a:pPr>
            <a:r>
              <a:rPr lang="en-US" altLang="en-US" sz="2400" dirty="0"/>
              <a:t>Anything else you can think of !</a:t>
            </a:r>
          </a:p>
          <a:p>
            <a:pPr>
              <a:lnSpc>
                <a:spcPct val="89000"/>
              </a:lnSpc>
              <a:spcAft>
                <a:spcPts val="1425"/>
              </a:spcAft>
              <a:buClrTx/>
              <a:buSzPct val="45000"/>
              <a:buFontTx/>
              <a:buNone/>
            </a:pPr>
            <a:endParaRPr lang="en-US" altLang="en-US" sz="2200" dirty="0"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729375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5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503239" y="107950"/>
            <a:ext cx="7782118" cy="1260475"/>
          </a:xfrm>
          <a:ln/>
        </p:spPr>
        <p:txBody>
          <a:bodyPr tIns="31680"/>
          <a:lstStyle/>
          <a:p>
            <a: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961313" algn="l"/>
                <a:tab pos="8686800" algn="l"/>
              </a:tabLst>
            </a:pPr>
            <a:r>
              <a:rPr lang="en-US" altLang="en-US" sz="3600" b="1" dirty="0"/>
              <a:t>Example - Lighting</a:t>
            </a:r>
          </a:p>
        </p:txBody>
      </p:sp>
      <p:sp>
        <p:nvSpPr>
          <p:cNvPr id="134146" name="Text Box 2"/>
          <p:cNvSpPr txBox="1">
            <a:spLocks noChangeArrowheads="1"/>
          </p:cNvSpPr>
          <p:nvPr/>
        </p:nvSpPr>
        <p:spPr bwMode="auto">
          <a:xfrm>
            <a:off x="1306513" y="6821488"/>
            <a:ext cx="7478712" cy="44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 anchorCtr="1"/>
          <a:lstStyle>
            <a:lvl1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>
              <a:lnSpc>
                <a:spcPct val="112000"/>
              </a:lnSpc>
            </a:pPr>
            <a:r>
              <a:rPr lang="en-US" altLang="en-US" sz="2600" dirty="0">
                <a:latin typeface="NimbusRomNo9L-ReguItal" charset="0"/>
              </a:rPr>
              <a:t>See examples/directional-lighting</a:t>
            </a:r>
            <a:r>
              <a:rPr lang="en-US" altLang="en-US" sz="2600" dirty="0">
                <a:latin typeface="NimbusRomNo9L-Regu" charset="0"/>
              </a:rPr>
              <a:t> </a:t>
            </a:r>
          </a:p>
        </p:txBody>
      </p:sp>
      <p:sp>
        <p:nvSpPr>
          <p:cNvPr id="134147" name="Text Box 3"/>
          <p:cNvSpPr txBox="1">
            <a:spLocks noChangeArrowheads="1"/>
          </p:cNvSpPr>
          <p:nvPr/>
        </p:nvSpPr>
        <p:spPr bwMode="auto">
          <a:xfrm>
            <a:off x="1181100" y="1401763"/>
            <a:ext cx="7478713" cy="44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 anchorCtr="1"/>
          <a:lstStyle>
            <a:lvl1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>
              <a:lnSpc>
                <a:spcPct val="112000"/>
              </a:lnSpc>
            </a:pPr>
            <a:r>
              <a:rPr lang="en-US" altLang="en-US" sz="2600" dirty="0"/>
              <a:t>(Directional Lighting, Per-Vertex Diffuse Shading)</a:t>
            </a:r>
          </a:p>
        </p:txBody>
      </p:sp>
      <p:pic>
        <p:nvPicPr>
          <p:cNvPr id="13414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788" y="2230438"/>
            <a:ext cx="8943975" cy="4276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5256227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69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503238" y="107950"/>
            <a:ext cx="7993991" cy="1260475"/>
          </a:xfrm>
          <a:ln/>
        </p:spPr>
        <p:txBody>
          <a:bodyPr tIns="31680"/>
          <a:lstStyle/>
          <a:p>
            <a:pPr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sz="3600" b="1" dirty="0">
                <a:cs typeface="TimesNewRomanPS-BoldMT" charset="0"/>
              </a:rPr>
              <a:t>The Vertex Shader</a:t>
            </a:r>
          </a:p>
        </p:txBody>
      </p:sp>
      <p:sp>
        <p:nvSpPr>
          <p:cNvPr id="135170" name="Text Box 2"/>
          <p:cNvSpPr txBox="1">
            <a:spLocks noChangeArrowheads="1"/>
          </p:cNvSpPr>
          <p:nvPr/>
        </p:nvSpPr>
        <p:spPr bwMode="auto">
          <a:xfrm>
            <a:off x="352425" y="1246188"/>
            <a:ext cx="9525000" cy="4886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8276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lnSpc>
                <a:spcPct val="98000"/>
              </a:lnSpc>
            </a:pPr>
            <a:r>
              <a:rPr lang="en-IN" altLang="en-US" sz="13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IN" altLang="en-US" sz="1300" dirty="0">
                <a:solidFill>
                  <a:srgbClr val="3F7F7F"/>
                </a:solidFill>
                <a:latin typeface="Consolas" panose="020B0609020204030204" pitchFamily="49" charset="0"/>
              </a:rPr>
              <a:t>script</a:t>
            </a:r>
            <a:r>
              <a:rPr lang="en-IN" altLang="en-US" sz="1300" dirty="0">
                <a:latin typeface="Consolas" panose="020B0609020204030204" pitchFamily="49" charset="0"/>
              </a:rPr>
              <a:t> </a:t>
            </a:r>
            <a:r>
              <a:rPr lang="en-IN" altLang="en-US" sz="1300" dirty="0">
                <a:solidFill>
                  <a:srgbClr val="7F007F"/>
                </a:solidFill>
                <a:latin typeface="Consolas" panose="020B0609020204030204" pitchFamily="49" charset="0"/>
              </a:rPr>
              <a:t>id</a:t>
            </a:r>
            <a:r>
              <a:rPr lang="en-IN" altLang="en-US" sz="1300" dirty="0">
                <a:latin typeface="Consolas" panose="020B0609020204030204" pitchFamily="49" charset="0"/>
              </a:rPr>
              <a:t>=</a:t>
            </a:r>
            <a:r>
              <a:rPr lang="en-IN" altLang="en-US" sz="1300" i="1" dirty="0">
                <a:solidFill>
                  <a:srgbClr val="2A00FF"/>
                </a:solidFill>
                <a:latin typeface="Consolas" panose="020B0609020204030204" pitchFamily="49" charset="0"/>
              </a:rPr>
              <a:t>"shader-vs"</a:t>
            </a:r>
            <a:r>
              <a:rPr lang="en-IN" altLang="en-US" sz="1300" dirty="0">
                <a:latin typeface="Consolas" panose="020B0609020204030204" pitchFamily="49" charset="0"/>
              </a:rPr>
              <a:t> </a:t>
            </a:r>
            <a:r>
              <a:rPr lang="en-IN" altLang="en-US" sz="1300" dirty="0">
                <a:solidFill>
                  <a:srgbClr val="7F007F"/>
                </a:solidFill>
                <a:latin typeface="Consolas" panose="020B0609020204030204" pitchFamily="49" charset="0"/>
              </a:rPr>
              <a:t>type</a:t>
            </a:r>
            <a:r>
              <a:rPr lang="en-IN" altLang="en-US" sz="1300" dirty="0">
                <a:latin typeface="Consolas" panose="020B0609020204030204" pitchFamily="49" charset="0"/>
              </a:rPr>
              <a:t>=</a:t>
            </a:r>
            <a:r>
              <a:rPr lang="en-IN" altLang="en-US" sz="1300" i="1" dirty="0">
                <a:solidFill>
                  <a:srgbClr val="2A00FF"/>
                </a:solidFill>
                <a:latin typeface="Consolas" panose="020B0609020204030204" pitchFamily="49" charset="0"/>
              </a:rPr>
              <a:t>"x-shader/x-vertex"</a:t>
            </a:r>
            <a:r>
              <a:rPr lang="en-IN" altLang="en-US" sz="13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>
              <a:lnSpc>
                <a:spcPct val="98000"/>
              </a:lnSpc>
            </a:pPr>
            <a:r>
              <a:rPr lang="en-IN" altLang="en-US" sz="1300" dirty="0">
                <a:latin typeface="Consolas" panose="020B0609020204030204" pitchFamily="49" charset="0"/>
              </a:rPr>
              <a:t>    attribute vec3 aVertexPosition;</a:t>
            </a:r>
          </a:p>
          <a:p>
            <a:pPr>
              <a:lnSpc>
                <a:spcPct val="98000"/>
              </a:lnSpc>
            </a:pPr>
            <a:r>
              <a:rPr lang="en-IN" altLang="en-US" sz="1300" dirty="0">
                <a:latin typeface="Consolas" panose="020B0609020204030204" pitchFamily="49" charset="0"/>
              </a:rPr>
              <a:t>    attribute vec3 aVertexNormal;</a:t>
            </a:r>
          </a:p>
          <a:p>
            <a:pPr>
              <a:lnSpc>
                <a:spcPct val="98000"/>
              </a:lnSpc>
            </a:pPr>
            <a:r>
              <a:rPr lang="en-IN" altLang="en-US" sz="1300" dirty="0">
                <a:latin typeface="Consolas" panose="020B0609020204030204" pitchFamily="49" charset="0"/>
              </a:rPr>
              <a:t>    attribute vec2 aTextureCoord;</a:t>
            </a:r>
          </a:p>
          <a:p>
            <a:pPr>
              <a:lnSpc>
                <a:spcPct val="98000"/>
              </a:lnSpc>
            </a:pPr>
            <a:endParaRPr lang="en-IN" altLang="en-US" sz="1200" dirty="0">
              <a:latin typeface="Consolas" panose="020B0609020204030204" pitchFamily="49" charset="0"/>
            </a:endParaRPr>
          </a:p>
          <a:p>
            <a:pPr>
              <a:lnSpc>
                <a:spcPct val="98000"/>
              </a:lnSpc>
            </a:pPr>
            <a:r>
              <a:rPr lang="en-IN" altLang="en-US" sz="1300" dirty="0">
                <a:latin typeface="Consolas" panose="020B0609020204030204" pitchFamily="49" charset="0"/>
              </a:rPr>
              <a:t>    uniform mat4 uMVMatrix;</a:t>
            </a:r>
          </a:p>
          <a:p>
            <a:pPr>
              <a:lnSpc>
                <a:spcPct val="98000"/>
              </a:lnSpc>
            </a:pPr>
            <a:r>
              <a:rPr lang="en-IN" altLang="en-US" sz="1300" dirty="0">
                <a:latin typeface="Consolas" panose="020B0609020204030204" pitchFamily="49" charset="0"/>
              </a:rPr>
              <a:t>    uniform mat4 uPMatrix;</a:t>
            </a:r>
          </a:p>
          <a:p>
            <a:pPr>
              <a:lnSpc>
                <a:spcPct val="98000"/>
              </a:lnSpc>
            </a:pPr>
            <a:r>
              <a:rPr lang="en-IN" altLang="en-US" sz="1300" dirty="0">
                <a:latin typeface="Consolas" panose="020B0609020204030204" pitchFamily="49" charset="0"/>
              </a:rPr>
              <a:t>    uniform mat3 uNMatrix;</a:t>
            </a:r>
          </a:p>
          <a:p>
            <a:pPr>
              <a:lnSpc>
                <a:spcPct val="98000"/>
              </a:lnSpc>
            </a:pPr>
            <a:endParaRPr lang="en-IN" altLang="en-US" sz="1200" dirty="0">
              <a:latin typeface="Consolas" panose="020B0609020204030204" pitchFamily="49" charset="0"/>
            </a:endParaRPr>
          </a:p>
          <a:p>
            <a:pPr>
              <a:lnSpc>
                <a:spcPct val="98000"/>
              </a:lnSpc>
            </a:pPr>
            <a:r>
              <a:rPr lang="en-IN" altLang="en-US" sz="1300" dirty="0">
                <a:latin typeface="Consolas" panose="020B0609020204030204" pitchFamily="49" charset="0"/>
              </a:rPr>
              <a:t>    uniform vec3 uAmbientColor;</a:t>
            </a:r>
          </a:p>
          <a:p>
            <a:pPr>
              <a:lnSpc>
                <a:spcPct val="98000"/>
              </a:lnSpc>
            </a:pPr>
            <a:r>
              <a:rPr lang="en-IN" altLang="en-US" sz="1300" dirty="0">
                <a:latin typeface="Consolas" panose="020B0609020204030204" pitchFamily="49" charset="0"/>
              </a:rPr>
              <a:t>    uniform vec3 uLightingDirection;</a:t>
            </a:r>
          </a:p>
          <a:p>
            <a:pPr>
              <a:lnSpc>
                <a:spcPct val="98000"/>
              </a:lnSpc>
            </a:pPr>
            <a:r>
              <a:rPr lang="en-IN" altLang="en-US" sz="1300" dirty="0">
                <a:latin typeface="Consolas" panose="020B0609020204030204" pitchFamily="49" charset="0"/>
              </a:rPr>
              <a:t>    uniform vec3 uDirectionalColor;</a:t>
            </a:r>
          </a:p>
          <a:p>
            <a:pPr>
              <a:lnSpc>
                <a:spcPct val="98000"/>
              </a:lnSpc>
            </a:pPr>
            <a:endParaRPr lang="en-IN" altLang="en-US" sz="1200" dirty="0">
              <a:latin typeface="Consolas" panose="020B0609020204030204" pitchFamily="49" charset="0"/>
            </a:endParaRPr>
          </a:p>
          <a:p>
            <a:pPr>
              <a:lnSpc>
                <a:spcPct val="98000"/>
              </a:lnSpc>
            </a:pPr>
            <a:r>
              <a:rPr lang="en-IN" altLang="en-US" sz="1300" dirty="0">
                <a:latin typeface="Consolas" panose="020B0609020204030204" pitchFamily="49" charset="0"/>
              </a:rPr>
              <a:t>    varying vec2 vTextureCoord;</a:t>
            </a:r>
          </a:p>
          <a:p>
            <a:pPr>
              <a:lnSpc>
                <a:spcPct val="98000"/>
              </a:lnSpc>
            </a:pPr>
            <a:r>
              <a:rPr lang="en-IN" altLang="en-US" sz="1300" dirty="0">
                <a:latin typeface="Consolas" panose="020B0609020204030204" pitchFamily="49" charset="0"/>
              </a:rPr>
              <a:t>    varying vec3 vLightWeighting;</a:t>
            </a:r>
          </a:p>
          <a:p>
            <a:pPr>
              <a:lnSpc>
                <a:spcPct val="98000"/>
              </a:lnSpc>
            </a:pPr>
            <a:endParaRPr lang="en-IN" altLang="en-US" sz="1200" dirty="0">
              <a:latin typeface="Consolas" panose="020B0609020204030204" pitchFamily="49" charset="0"/>
            </a:endParaRPr>
          </a:p>
          <a:p>
            <a:pPr>
              <a:lnSpc>
                <a:spcPct val="98000"/>
              </a:lnSpc>
            </a:pPr>
            <a:r>
              <a:rPr lang="en-IN" altLang="en-US" sz="1300" dirty="0">
                <a:latin typeface="Consolas" panose="020B0609020204030204" pitchFamily="49" charset="0"/>
              </a:rPr>
              <a:t>    void main(void) {</a:t>
            </a:r>
          </a:p>
          <a:p>
            <a:pPr>
              <a:lnSpc>
                <a:spcPct val="98000"/>
              </a:lnSpc>
            </a:pPr>
            <a:r>
              <a:rPr lang="en-IN" altLang="en-US" sz="1300" dirty="0">
                <a:latin typeface="Consolas" panose="020B0609020204030204" pitchFamily="49" charset="0"/>
              </a:rPr>
              <a:t>        gl_Position = uPMatrix * uMVMatrix * vec4(aVertexPosition, 1.0);</a:t>
            </a:r>
          </a:p>
          <a:p>
            <a:pPr>
              <a:lnSpc>
                <a:spcPct val="98000"/>
              </a:lnSpc>
            </a:pPr>
            <a:r>
              <a:rPr lang="en-IN" altLang="en-US" sz="1300" dirty="0">
                <a:latin typeface="Consolas" panose="020B0609020204030204" pitchFamily="49" charset="0"/>
              </a:rPr>
              <a:t>        vTextureCoord = aTextureCoord;</a:t>
            </a:r>
          </a:p>
          <a:p>
            <a:pPr>
              <a:lnSpc>
                <a:spcPct val="98000"/>
              </a:lnSpc>
            </a:pPr>
            <a:endParaRPr lang="en-IN" altLang="en-US" sz="1200" dirty="0">
              <a:latin typeface="Consolas" panose="020B0609020204030204" pitchFamily="49" charset="0"/>
            </a:endParaRPr>
          </a:p>
          <a:p>
            <a:pPr>
              <a:lnSpc>
                <a:spcPct val="98000"/>
              </a:lnSpc>
            </a:pPr>
            <a:r>
              <a:rPr lang="en-IN" altLang="en-US" sz="1300" dirty="0">
                <a:latin typeface="Consolas" panose="020B0609020204030204" pitchFamily="49" charset="0"/>
              </a:rPr>
              <a:t>        vec3 transformedNormal = uNMatrix * aVertexNormal;</a:t>
            </a:r>
          </a:p>
          <a:p>
            <a:pPr>
              <a:lnSpc>
                <a:spcPct val="98000"/>
              </a:lnSpc>
            </a:pPr>
            <a:r>
              <a:rPr lang="en-IN" altLang="en-US" sz="1300" dirty="0">
                <a:latin typeface="Consolas" panose="020B0609020204030204" pitchFamily="49" charset="0"/>
              </a:rPr>
              <a:t>        float directionalLightWeighting = max(dot(transformedNormal, uLightingDirection), 0.0);</a:t>
            </a:r>
          </a:p>
          <a:p>
            <a:pPr>
              <a:lnSpc>
                <a:spcPct val="98000"/>
              </a:lnSpc>
            </a:pPr>
            <a:r>
              <a:rPr lang="en-IN" altLang="en-US" sz="1300" dirty="0">
                <a:latin typeface="Consolas" panose="020B0609020204030204" pitchFamily="49" charset="0"/>
              </a:rPr>
              <a:t>        vLightWeighting = uAmbientColor + uDirectionalColor * directionalLightWeighting;</a:t>
            </a:r>
          </a:p>
          <a:p>
            <a:pPr>
              <a:lnSpc>
                <a:spcPct val="98000"/>
              </a:lnSpc>
            </a:pPr>
            <a:r>
              <a:rPr lang="en-IN" altLang="en-US" sz="1300" dirty="0">
                <a:latin typeface="Consolas" panose="020B0609020204030204" pitchFamily="49" charset="0"/>
              </a:rPr>
              <a:t>    }</a:t>
            </a:r>
          </a:p>
          <a:p>
            <a:pPr>
              <a:lnSpc>
                <a:spcPct val="98000"/>
              </a:lnSpc>
            </a:pPr>
            <a:r>
              <a:rPr lang="en-IN" altLang="en-US" sz="130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IN" altLang="en-US" sz="1300" dirty="0">
                <a:solidFill>
                  <a:srgbClr val="3F7F7F"/>
                </a:solidFill>
                <a:latin typeface="Consolas" panose="020B0609020204030204" pitchFamily="49" charset="0"/>
              </a:rPr>
              <a:t>script</a:t>
            </a:r>
            <a:r>
              <a:rPr lang="en-IN" altLang="en-US" sz="13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</p:txBody>
      </p:sp>
      <p:sp>
        <p:nvSpPr>
          <p:cNvPr id="135171" name="Text Box 3"/>
          <p:cNvSpPr txBox="1">
            <a:spLocks noChangeArrowheads="1"/>
          </p:cNvSpPr>
          <p:nvPr/>
        </p:nvSpPr>
        <p:spPr bwMode="auto">
          <a:xfrm>
            <a:off x="263525" y="6132513"/>
            <a:ext cx="9647238" cy="1162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8528" rIns="90000" bIns="45000"/>
          <a:lstStyle>
            <a:lvl1pPr marL="215900" indent="-21590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lnSpc>
                <a:spcPct val="98000"/>
              </a:lnSpc>
              <a:buSzPct val="45000"/>
              <a:buFont typeface="Wingdings" panose="05000000000000000000" pitchFamily="2" charset="2"/>
              <a:buChar char=""/>
            </a:pPr>
            <a:r>
              <a:rPr lang="en-IN" altLang="en-US" sz="1400" dirty="0">
                <a:latin typeface="Consolas" panose="020B0609020204030204" pitchFamily="49" charset="0"/>
              </a:rPr>
              <a:t>Compute the illumination at the vertex by applying the directional diffuse lighting model</a:t>
            </a:r>
          </a:p>
          <a:p>
            <a:pPr>
              <a:lnSpc>
                <a:spcPct val="98000"/>
              </a:lnSpc>
              <a:buSzPct val="45000"/>
              <a:buFont typeface="Wingdings" panose="05000000000000000000" pitchFamily="2" charset="2"/>
              <a:buChar char=""/>
            </a:pPr>
            <a:r>
              <a:rPr lang="en-IN" altLang="en-US" sz="1400" dirty="0">
                <a:latin typeface="Consolas" panose="020B0609020204030204" pitchFamily="49" charset="0"/>
              </a:rPr>
              <a:t>Multiply the diffuse light colour by the illumination value to compute the diffuse shade</a:t>
            </a:r>
          </a:p>
          <a:p>
            <a:pPr>
              <a:lnSpc>
                <a:spcPct val="98000"/>
              </a:lnSpc>
              <a:buSzPct val="45000"/>
              <a:buFont typeface="Wingdings" panose="05000000000000000000" pitchFamily="2" charset="2"/>
              <a:buChar char=""/>
            </a:pPr>
            <a:r>
              <a:rPr lang="en-IN" altLang="en-US" sz="1400" dirty="0">
                <a:latin typeface="Consolas" panose="020B0609020204030204" pitchFamily="49" charset="0"/>
              </a:rPr>
              <a:t>Add the ambient and diffuse values to compute the final lighting at the vertex</a:t>
            </a:r>
          </a:p>
          <a:p>
            <a:pPr>
              <a:lnSpc>
                <a:spcPct val="98000"/>
              </a:lnSpc>
              <a:buSzPct val="45000"/>
              <a:buFont typeface="Wingdings" panose="05000000000000000000" pitchFamily="2" charset="2"/>
              <a:buChar char=""/>
            </a:pPr>
            <a:r>
              <a:rPr lang="en-IN" altLang="en-US" sz="1400" dirty="0">
                <a:latin typeface="Consolas" panose="020B0609020204030204" pitchFamily="49" charset="0"/>
              </a:rPr>
              <a:t>The lighting value at vLightWeighting (varying) is then interpolated across fragments</a:t>
            </a:r>
          </a:p>
          <a:p>
            <a:pPr>
              <a:lnSpc>
                <a:spcPct val="98000"/>
              </a:lnSpc>
              <a:buSzPct val="45000"/>
              <a:buFont typeface="Wingdings" panose="05000000000000000000" pitchFamily="2" charset="2"/>
              <a:buNone/>
            </a:pPr>
            <a:endParaRPr lang="en-IN" altLang="en-US" sz="16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370916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3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503238" y="107950"/>
            <a:ext cx="7570245" cy="1260475"/>
          </a:xfrm>
          <a:ln/>
        </p:spPr>
        <p:txBody>
          <a:bodyPr tIns="31680"/>
          <a:lstStyle/>
          <a:p>
            <a:pPr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sz="3600" b="1" dirty="0">
                <a:cs typeface="TimesNewRomanPS-BoldMT" charset="0"/>
              </a:rPr>
              <a:t>The Fragment Shader</a:t>
            </a:r>
          </a:p>
        </p:txBody>
      </p:sp>
      <p:sp>
        <p:nvSpPr>
          <p:cNvPr id="136194" name="Text Box 2"/>
          <p:cNvSpPr txBox="1">
            <a:spLocks noChangeArrowheads="1"/>
          </p:cNvSpPr>
          <p:nvPr/>
        </p:nvSpPr>
        <p:spPr bwMode="auto">
          <a:xfrm>
            <a:off x="352425" y="1533525"/>
            <a:ext cx="9525000" cy="3827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8528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lnSpc>
                <a:spcPct val="98000"/>
              </a:lnSpc>
            </a:pPr>
            <a:r>
              <a:rPr lang="en-IN" altLang="en-US" sz="14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IN" altLang="en-US" sz="1400" dirty="0">
                <a:solidFill>
                  <a:srgbClr val="3F7F7F"/>
                </a:solidFill>
                <a:latin typeface="Consolas" panose="020B0609020204030204" pitchFamily="49" charset="0"/>
              </a:rPr>
              <a:t>script</a:t>
            </a:r>
            <a:r>
              <a:rPr lang="en-IN" altLang="en-US" sz="1400" dirty="0">
                <a:latin typeface="Consolas" panose="020B0609020204030204" pitchFamily="49" charset="0"/>
              </a:rPr>
              <a:t> </a:t>
            </a:r>
            <a:r>
              <a:rPr lang="en-IN" altLang="en-US" sz="1400" dirty="0">
                <a:solidFill>
                  <a:srgbClr val="7F007F"/>
                </a:solidFill>
                <a:latin typeface="Consolas" panose="020B0609020204030204" pitchFamily="49" charset="0"/>
              </a:rPr>
              <a:t>id</a:t>
            </a:r>
            <a:r>
              <a:rPr lang="en-IN" altLang="en-US" sz="1400" dirty="0">
                <a:latin typeface="Consolas" panose="020B0609020204030204" pitchFamily="49" charset="0"/>
              </a:rPr>
              <a:t>=</a:t>
            </a:r>
            <a:r>
              <a:rPr lang="en-IN" altLang="en-US" sz="1400" i="1" dirty="0">
                <a:solidFill>
                  <a:srgbClr val="2A00FF"/>
                </a:solidFill>
                <a:latin typeface="Consolas" panose="020B0609020204030204" pitchFamily="49" charset="0"/>
              </a:rPr>
              <a:t>"shader-fs"</a:t>
            </a:r>
            <a:r>
              <a:rPr lang="en-IN" altLang="en-US" sz="1400" dirty="0">
                <a:latin typeface="Consolas" panose="020B0609020204030204" pitchFamily="49" charset="0"/>
              </a:rPr>
              <a:t> </a:t>
            </a:r>
            <a:r>
              <a:rPr lang="en-IN" altLang="en-US" sz="1400" dirty="0">
                <a:solidFill>
                  <a:srgbClr val="7F007F"/>
                </a:solidFill>
                <a:latin typeface="Consolas" panose="020B0609020204030204" pitchFamily="49" charset="0"/>
              </a:rPr>
              <a:t>type</a:t>
            </a:r>
            <a:r>
              <a:rPr lang="en-IN" altLang="en-US" sz="1400" dirty="0">
                <a:latin typeface="Consolas" panose="020B0609020204030204" pitchFamily="49" charset="0"/>
              </a:rPr>
              <a:t>=</a:t>
            </a:r>
            <a:r>
              <a:rPr lang="en-IN" altLang="en-US" sz="1400" i="1" dirty="0">
                <a:solidFill>
                  <a:srgbClr val="2A00FF"/>
                </a:solidFill>
                <a:latin typeface="Consolas" panose="020B0609020204030204" pitchFamily="49" charset="0"/>
              </a:rPr>
              <a:t>"x-shader/x-fragment"</a:t>
            </a:r>
            <a:r>
              <a:rPr lang="en-IN" altLang="en-US" sz="14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>
              <a:lnSpc>
                <a:spcPct val="98000"/>
              </a:lnSpc>
            </a:pPr>
            <a:r>
              <a:rPr lang="en-IN" altLang="en-US" sz="1400" dirty="0">
                <a:latin typeface="Consolas" panose="020B0609020204030204" pitchFamily="49" charset="0"/>
              </a:rPr>
              <a:t>    precision mediump float;</a:t>
            </a:r>
          </a:p>
          <a:p>
            <a:pPr>
              <a:lnSpc>
                <a:spcPct val="98000"/>
              </a:lnSpc>
            </a:pPr>
            <a:endParaRPr lang="en-IN" altLang="en-US" sz="1200" dirty="0">
              <a:latin typeface="Consolas" panose="020B0609020204030204" pitchFamily="49" charset="0"/>
            </a:endParaRPr>
          </a:p>
          <a:p>
            <a:pPr>
              <a:lnSpc>
                <a:spcPct val="98000"/>
              </a:lnSpc>
            </a:pPr>
            <a:r>
              <a:rPr lang="en-IN" altLang="en-US" sz="1400" dirty="0">
                <a:latin typeface="Consolas" panose="020B0609020204030204" pitchFamily="49" charset="0"/>
              </a:rPr>
              <a:t>    varying vec2 vTextureCoord;</a:t>
            </a:r>
          </a:p>
          <a:p>
            <a:pPr>
              <a:lnSpc>
                <a:spcPct val="98000"/>
              </a:lnSpc>
            </a:pPr>
            <a:r>
              <a:rPr lang="en-IN" altLang="en-US" sz="1400" dirty="0">
                <a:latin typeface="Consolas" panose="020B0609020204030204" pitchFamily="49" charset="0"/>
              </a:rPr>
              <a:t>    varying vec3 vLightWeighting;</a:t>
            </a:r>
          </a:p>
          <a:p>
            <a:pPr>
              <a:lnSpc>
                <a:spcPct val="98000"/>
              </a:lnSpc>
            </a:pPr>
            <a:endParaRPr lang="en-IN" altLang="en-US" sz="1200" dirty="0">
              <a:latin typeface="Consolas" panose="020B0609020204030204" pitchFamily="49" charset="0"/>
            </a:endParaRPr>
          </a:p>
          <a:p>
            <a:pPr>
              <a:lnSpc>
                <a:spcPct val="98000"/>
              </a:lnSpc>
            </a:pPr>
            <a:r>
              <a:rPr lang="en-IN" altLang="en-US" sz="1400" dirty="0">
                <a:latin typeface="Consolas" panose="020B0609020204030204" pitchFamily="49" charset="0"/>
              </a:rPr>
              <a:t>    uniform sampler2D uSampler;</a:t>
            </a:r>
          </a:p>
          <a:p>
            <a:pPr>
              <a:lnSpc>
                <a:spcPct val="98000"/>
              </a:lnSpc>
            </a:pPr>
            <a:endParaRPr lang="en-IN" altLang="en-US" sz="1200" dirty="0">
              <a:latin typeface="Consolas" panose="020B0609020204030204" pitchFamily="49" charset="0"/>
            </a:endParaRPr>
          </a:p>
          <a:p>
            <a:pPr>
              <a:lnSpc>
                <a:spcPct val="98000"/>
              </a:lnSpc>
            </a:pPr>
            <a:r>
              <a:rPr lang="en-IN" altLang="en-US" sz="1400" dirty="0">
                <a:latin typeface="Consolas" panose="020B0609020204030204" pitchFamily="49" charset="0"/>
              </a:rPr>
              <a:t>    void main(void) {</a:t>
            </a:r>
          </a:p>
          <a:p>
            <a:pPr>
              <a:lnSpc>
                <a:spcPct val="98000"/>
              </a:lnSpc>
            </a:pPr>
            <a:r>
              <a:rPr lang="en-IN" altLang="en-US" sz="1400" dirty="0">
                <a:latin typeface="Consolas" panose="020B0609020204030204" pitchFamily="49" charset="0"/>
              </a:rPr>
              <a:t>        vec4 textureColor = texture2D(uSampler, vec2(vTextureCoord.s, vTextureCoord.t));</a:t>
            </a:r>
          </a:p>
          <a:p>
            <a:pPr>
              <a:lnSpc>
                <a:spcPct val="98000"/>
              </a:lnSpc>
            </a:pPr>
            <a:r>
              <a:rPr lang="en-IN" altLang="en-US" sz="1400" dirty="0">
                <a:latin typeface="Consolas" panose="020B0609020204030204" pitchFamily="49" charset="0"/>
              </a:rPr>
              <a:t>        gl_FragColor = vec4(textureColor.rgb * vLightWeighting, textureColor.a);</a:t>
            </a:r>
          </a:p>
          <a:p>
            <a:pPr>
              <a:lnSpc>
                <a:spcPct val="98000"/>
              </a:lnSpc>
            </a:pPr>
            <a:r>
              <a:rPr lang="en-IN" altLang="en-US" sz="1400" dirty="0">
                <a:latin typeface="Consolas" panose="020B0609020204030204" pitchFamily="49" charset="0"/>
              </a:rPr>
              <a:t>    }</a:t>
            </a:r>
          </a:p>
          <a:p>
            <a:pPr>
              <a:lnSpc>
                <a:spcPct val="98000"/>
              </a:lnSpc>
            </a:pPr>
            <a:r>
              <a:rPr lang="en-IN" altLang="en-US" sz="140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IN" altLang="en-US" sz="1400" dirty="0">
                <a:solidFill>
                  <a:srgbClr val="3F7F7F"/>
                </a:solidFill>
                <a:latin typeface="Consolas" panose="020B0609020204030204" pitchFamily="49" charset="0"/>
              </a:rPr>
              <a:t>script</a:t>
            </a:r>
            <a:r>
              <a:rPr lang="en-IN" altLang="en-US" sz="14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</p:txBody>
      </p:sp>
      <p:sp>
        <p:nvSpPr>
          <p:cNvPr id="136195" name="Text Box 3"/>
          <p:cNvSpPr txBox="1">
            <a:spLocks noChangeArrowheads="1"/>
          </p:cNvSpPr>
          <p:nvPr/>
        </p:nvSpPr>
        <p:spPr bwMode="auto">
          <a:xfrm>
            <a:off x="263525" y="4808538"/>
            <a:ext cx="9466263" cy="2687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9536" rIns="90000" bIns="45000"/>
          <a:lstStyle>
            <a:lvl1pPr marL="215900" indent="-21590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lnSpc>
                <a:spcPct val="98000"/>
              </a:lnSpc>
              <a:buSzPct val="45000"/>
              <a:buFont typeface="Wingdings" panose="05000000000000000000" pitchFamily="2" charset="2"/>
              <a:buChar char=""/>
            </a:pPr>
            <a:r>
              <a:rPr lang="en-IN" altLang="en-US" dirty="0">
                <a:latin typeface="Consolas" panose="020B0609020204030204" pitchFamily="49" charset="0"/>
              </a:rPr>
              <a:t>The shaded colour from the vertex shader is interpolated and passed into the fragment shader  through vLightWeighting</a:t>
            </a:r>
          </a:p>
          <a:p>
            <a:pPr>
              <a:lnSpc>
                <a:spcPct val="98000"/>
              </a:lnSpc>
              <a:buSzPct val="45000"/>
              <a:buFont typeface="Wingdings" panose="05000000000000000000" pitchFamily="2" charset="2"/>
              <a:buChar char=""/>
            </a:pPr>
            <a:r>
              <a:rPr lang="en-IN" altLang="en-US" dirty="0">
                <a:latin typeface="Consolas" panose="020B0609020204030204" pitchFamily="49" charset="0"/>
              </a:rPr>
              <a:t>The shaded colour is modulated by the texture map colour and output as the final fragment colour</a:t>
            </a:r>
          </a:p>
        </p:txBody>
      </p:sp>
    </p:spTree>
    <p:extLst>
      <p:ext uri="{BB962C8B-B14F-4D97-AF65-F5344CB8AC3E}">
        <p14:creationId xmlns:p14="http://schemas.microsoft.com/office/powerpoint/2010/main" val="383758478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361952" y="189571"/>
            <a:ext cx="7544264" cy="1469755"/>
          </a:xfrm>
          <a:ln/>
        </p:spPr>
        <p:txBody>
          <a:bodyPr tIns="31680"/>
          <a:lstStyle/>
          <a:p>
            <a: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961313" algn="l"/>
                <a:tab pos="8686800" algn="l"/>
              </a:tabLst>
            </a:pPr>
            <a:r>
              <a:rPr lang="en-US" altLang="en-US" sz="3600" b="1" dirty="0"/>
              <a:t>OpenGL State</a:t>
            </a:r>
          </a:p>
        </p:txBody>
      </p:sp>
      <p:sp>
        <p:nvSpPr>
          <p:cNvPr id="26626" name="Text Box 2"/>
          <p:cNvSpPr txBox="1">
            <a:spLocks noChangeArrowheads="1"/>
          </p:cNvSpPr>
          <p:nvPr/>
        </p:nvSpPr>
        <p:spPr bwMode="auto">
          <a:xfrm>
            <a:off x="144463" y="1552575"/>
            <a:ext cx="6911975" cy="57180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600" cap="flat">
                <a:solidFill>
                  <a:srgbClr val="00956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28080" rIns="0" bIns="0"/>
          <a:lstStyle>
            <a:lvl1pPr marL="863600" indent="-646113">
              <a:tabLst>
                <a:tab pos="1154113" algn="l"/>
                <a:tab pos="1878013" algn="l"/>
                <a:tab pos="2601913" algn="l"/>
                <a:tab pos="3327400" algn="l"/>
                <a:tab pos="4051300" algn="l"/>
                <a:tab pos="4775200" algn="l"/>
                <a:tab pos="5497513" algn="l"/>
                <a:tab pos="6221413" algn="l"/>
                <a:tab pos="6945313" algn="l"/>
                <a:tab pos="7670800" algn="l"/>
                <a:tab pos="8394700" algn="l"/>
                <a:tab pos="9118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 marL="893763">
              <a:tabLst>
                <a:tab pos="1154113" algn="l"/>
                <a:tab pos="1878013" algn="l"/>
                <a:tab pos="2601913" algn="l"/>
                <a:tab pos="3327400" algn="l"/>
                <a:tab pos="4051300" algn="l"/>
                <a:tab pos="4775200" algn="l"/>
                <a:tab pos="5497513" algn="l"/>
                <a:tab pos="6221413" algn="l"/>
                <a:tab pos="6945313" algn="l"/>
                <a:tab pos="7670800" algn="l"/>
                <a:tab pos="8394700" algn="l"/>
                <a:tab pos="9118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1154113" algn="l"/>
                <a:tab pos="1878013" algn="l"/>
                <a:tab pos="2601913" algn="l"/>
                <a:tab pos="3327400" algn="l"/>
                <a:tab pos="4051300" algn="l"/>
                <a:tab pos="4775200" algn="l"/>
                <a:tab pos="5497513" algn="l"/>
                <a:tab pos="6221413" algn="l"/>
                <a:tab pos="6945313" algn="l"/>
                <a:tab pos="7670800" algn="l"/>
                <a:tab pos="8394700" algn="l"/>
                <a:tab pos="9118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1154113" algn="l"/>
                <a:tab pos="1878013" algn="l"/>
                <a:tab pos="2601913" algn="l"/>
                <a:tab pos="3327400" algn="l"/>
                <a:tab pos="4051300" algn="l"/>
                <a:tab pos="4775200" algn="l"/>
                <a:tab pos="5497513" algn="l"/>
                <a:tab pos="6221413" algn="l"/>
                <a:tab pos="6945313" algn="l"/>
                <a:tab pos="7670800" algn="l"/>
                <a:tab pos="8394700" algn="l"/>
                <a:tab pos="9118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1154113" algn="l"/>
                <a:tab pos="1878013" algn="l"/>
                <a:tab pos="2601913" algn="l"/>
                <a:tab pos="3327400" algn="l"/>
                <a:tab pos="4051300" algn="l"/>
                <a:tab pos="4775200" algn="l"/>
                <a:tab pos="5497513" algn="l"/>
                <a:tab pos="6221413" algn="l"/>
                <a:tab pos="6945313" algn="l"/>
                <a:tab pos="7670800" algn="l"/>
                <a:tab pos="8394700" algn="l"/>
                <a:tab pos="9118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154113" algn="l"/>
                <a:tab pos="1878013" algn="l"/>
                <a:tab pos="2601913" algn="l"/>
                <a:tab pos="3327400" algn="l"/>
                <a:tab pos="4051300" algn="l"/>
                <a:tab pos="4775200" algn="l"/>
                <a:tab pos="5497513" algn="l"/>
                <a:tab pos="6221413" algn="l"/>
                <a:tab pos="6945313" algn="l"/>
                <a:tab pos="7670800" algn="l"/>
                <a:tab pos="8394700" algn="l"/>
                <a:tab pos="9118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154113" algn="l"/>
                <a:tab pos="1878013" algn="l"/>
                <a:tab pos="2601913" algn="l"/>
                <a:tab pos="3327400" algn="l"/>
                <a:tab pos="4051300" algn="l"/>
                <a:tab pos="4775200" algn="l"/>
                <a:tab pos="5497513" algn="l"/>
                <a:tab pos="6221413" algn="l"/>
                <a:tab pos="6945313" algn="l"/>
                <a:tab pos="7670800" algn="l"/>
                <a:tab pos="8394700" algn="l"/>
                <a:tab pos="9118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154113" algn="l"/>
                <a:tab pos="1878013" algn="l"/>
                <a:tab pos="2601913" algn="l"/>
                <a:tab pos="3327400" algn="l"/>
                <a:tab pos="4051300" algn="l"/>
                <a:tab pos="4775200" algn="l"/>
                <a:tab pos="5497513" algn="l"/>
                <a:tab pos="6221413" algn="l"/>
                <a:tab pos="6945313" algn="l"/>
                <a:tab pos="7670800" algn="l"/>
                <a:tab pos="8394700" algn="l"/>
                <a:tab pos="9118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154113" algn="l"/>
                <a:tab pos="1878013" algn="l"/>
                <a:tab pos="2601913" algn="l"/>
                <a:tab pos="3327400" algn="l"/>
                <a:tab pos="4051300" algn="l"/>
                <a:tab pos="4775200" algn="l"/>
                <a:tab pos="5497513" algn="l"/>
                <a:tab pos="6221413" algn="l"/>
                <a:tab pos="6945313" algn="l"/>
                <a:tab pos="7670800" algn="l"/>
                <a:tab pos="8394700" algn="l"/>
                <a:tab pos="9118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spcAft>
                <a:spcPts val="1425"/>
              </a:spcAft>
              <a:buSzPct val="45000"/>
              <a:buFont typeface="Wingdings" panose="05000000000000000000" pitchFamily="2" charset="2"/>
              <a:buChar char=""/>
            </a:pPr>
            <a:r>
              <a:rPr lang="en-US" altLang="en-US" sz="2600" dirty="0"/>
              <a:t>OpenGL is a State Machine</a:t>
            </a:r>
          </a:p>
          <a:p>
            <a:pPr>
              <a:spcAft>
                <a:spcPts val="1425"/>
              </a:spcAft>
              <a:buSzPct val="45000"/>
              <a:buFont typeface="Wingdings" panose="05000000000000000000" pitchFamily="2" charset="2"/>
              <a:buChar char=""/>
            </a:pPr>
            <a:r>
              <a:rPr lang="en-US" altLang="en-US" sz="2600" dirty="0"/>
              <a:t>2D/3D Input Data </a:t>
            </a:r>
          </a:p>
          <a:p>
            <a:pPr>
              <a:spcAft>
                <a:spcPts val="1425"/>
              </a:spcAft>
              <a:buSzPct val="45000"/>
              <a:buFont typeface="Wingdings" panose="05000000000000000000" pitchFamily="2" charset="2"/>
              <a:buNone/>
            </a:pPr>
            <a:r>
              <a:rPr lang="en-US" altLang="en-US" sz="2400" dirty="0"/>
              <a:t>	(Vertex, Normal, Texture data)</a:t>
            </a:r>
          </a:p>
          <a:p>
            <a:pPr>
              <a:spcAft>
                <a:spcPts val="1425"/>
              </a:spcAft>
              <a:buSzPct val="45000"/>
              <a:buFont typeface="Wingdings" panose="05000000000000000000" pitchFamily="2" charset="2"/>
              <a:buChar char=""/>
            </a:pPr>
            <a:r>
              <a:rPr lang="en-US" altLang="en-US" sz="2600" dirty="0"/>
              <a:t>Configure state to modify functionality</a:t>
            </a:r>
          </a:p>
          <a:p>
            <a:pPr lvl="1">
              <a:spcAft>
                <a:spcPts val="1138"/>
              </a:spcAft>
              <a:buSzPct val="75000"/>
              <a:buFont typeface="Symbol" panose="05050102010706020507" pitchFamily="18" charset="2"/>
              <a:buChar char=""/>
            </a:pPr>
            <a:r>
              <a:rPr lang="en-US" altLang="en-US" sz="2200" dirty="0"/>
              <a:t>Primitive Attributes (Colour, Position, Normals)</a:t>
            </a:r>
          </a:p>
          <a:p>
            <a:pPr lvl="1">
              <a:spcAft>
                <a:spcPts val="1138"/>
              </a:spcAft>
              <a:buSzPct val="75000"/>
              <a:buFont typeface="Symbol" panose="05050102010706020507" pitchFamily="18" charset="2"/>
              <a:buChar char=""/>
            </a:pPr>
            <a:r>
              <a:rPr lang="en-US" altLang="en-US" sz="2200" dirty="0"/>
              <a:t>Light Settings</a:t>
            </a:r>
          </a:p>
          <a:p>
            <a:pPr lvl="1">
              <a:spcAft>
                <a:spcPts val="1138"/>
              </a:spcAft>
              <a:buSzPct val="75000"/>
              <a:buFont typeface="Symbol" panose="05050102010706020507" pitchFamily="18" charset="2"/>
              <a:buChar char=""/>
            </a:pPr>
            <a:r>
              <a:rPr lang="en-US" altLang="en-US" sz="2200" dirty="0"/>
              <a:t>Texture Data and Environment</a:t>
            </a:r>
          </a:p>
          <a:p>
            <a:pPr lvl="1">
              <a:spcAft>
                <a:spcPts val="1138"/>
              </a:spcAft>
              <a:buSzPct val="75000"/>
              <a:buFont typeface="Symbol" panose="05050102010706020507" pitchFamily="18" charset="2"/>
              <a:buChar char=""/>
            </a:pPr>
            <a:r>
              <a:rPr lang="en-US" altLang="en-US" sz="2200" dirty="0"/>
              <a:t>Transform State (Rotation, Translation, Scaling)</a:t>
            </a:r>
          </a:p>
          <a:p>
            <a:pPr marL="971550" lvl="3" indent="-703263">
              <a:spcAft>
                <a:spcPts val="1425"/>
              </a:spcAft>
              <a:buSzPct val="45000"/>
              <a:buFont typeface="Wingdings" panose="05000000000000000000" pitchFamily="2" charset="2"/>
              <a:buChar char=""/>
            </a:pPr>
            <a:r>
              <a:rPr lang="en-US" altLang="en-US" sz="2600" dirty="0"/>
              <a:t>Output to Framebuffer </a:t>
            </a:r>
          </a:p>
          <a:p>
            <a:pPr marL="463550" indent="-323850">
              <a:spcAft>
                <a:spcPts val="1425"/>
              </a:spcAft>
              <a:buSzPct val="45000"/>
              <a:buFont typeface="Wingdings" panose="05000000000000000000" pitchFamily="2" charset="2"/>
              <a:buNone/>
            </a:pPr>
            <a:r>
              <a:rPr lang="en-US" altLang="en-US" sz="2400" dirty="0"/>
              <a:t>		(Image on/off screen)</a:t>
            </a:r>
          </a:p>
        </p:txBody>
      </p:sp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7250" y="1547813"/>
            <a:ext cx="2224088" cy="2195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66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5663" y="4729163"/>
            <a:ext cx="2190750" cy="2219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6629" name="AutoShape 5"/>
          <p:cNvSpPr>
            <a:spLocks noChangeArrowheads="1"/>
          </p:cNvSpPr>
          <p:nvPr/>
        </p:nvSpPr>
        <p:spPr bwMode="auto">
          <a:xfrm>
            <a:off x="8135938" y="3887788"/>
            <a:ext cx="431800" cy="647700"/>
          </a:xfrm>
          <a:prstGeom prst="downArrow">
            <a:avLst>
              <a:gd name="adj1" fmla="val 50000"/>
              <a:gd name="adj2" fmla="val 37500"/>
            </a:avLst>
          </a:prstGeom>
          <a:solidFill>
            <a:srgbClr val="CFE7F5"/>
          </a:solidFill>
          <a:ln w="9525" cap="flat">
            <a:solidFill>
              <a:srgbClr val="80808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70389828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7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503238" y="107950"/>
            <a:ext cx="7536791" cy="1260475"/>
          </a:xfrm>
          <a:ln/>
        </p:spPr>
        <p:txBody>
          <a:bodyPr tIns="31680"/>
          <a:lstStyle/>
          <a:p>
            <a:pPr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sz="3600" b="1" dirty="0">
                <a:cs typeface="TimesNewRomanPS-BoldMT" charset="0"/>
              </a:rPr>
              <a:t>Lighting Parameters</a:t>
            </a:r>
          </a:p>
        </p:txBody>
      </p:sp>
      <p:sp>
        <p:nvSpPr>
          <p:cNvPr id="137218" name="Text Box 2"/>
          <p:cNvSpPr txBox="1">
            <a:spLocks noChangeArrowheads="1"/>
          </p:cNvSpPr>
          <p:nvPr/>
        </p:nvSpPr>
        <p:spPr bwMode="auto">
          <a:xfrm>
            <a:off x="-22225" y="1114425"/>
            <a:ext cx="10047288" cy="5210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7772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lnSpc>
                <a:spcPct val="98000"/>
              </a:lnSpc>
            </a:pPr>
            <a:r>
              <a:rPr lang="en-IN" altLang="en-US" sz="1100" dirty="0">
                <a:latin typeface="Consolas" panose="020B0609020204030204" pitchFamily="49" charset="0"/>
              </a:rPr>
              <a:t>    </a:t>
            </a:r>
            <a:r>
              <a:rPr lang="en-IN" altLang="en-US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function</a:t>
            </a:r>
            <a:r>
              <a:rPr lang="en-IN" altLang="en-US" sz="1100" dirty="0">
                <a:latin typeface="Consolas" panose="020B0609020204030204" pitchFamily="49" charset="0"/>
              </a:rPr>
              <a:t> </a:t>
            </a:r>
            <a:r>
              <a:rPr lang="en-IN" altLang="en-US" sz="1100" b="1" dirty="0">
                <a:latin typeface="Consolas" panose="020B0609020204030204" pitchFamily="49" charset="0"/>
              </a:rPr>
              <a:t>initShaders</a:t>
            </a:r>
            <a:r>
              <a:rPr lang="en-IN" altLang="en-US" sz="1100" dirty="0">
                <a:latin typeface="Consolas" panose="020B0609020204030204" pitchFamily="49" charset="0"/>
              </a:rPr>
              <a:t>() {</a:t>
            </a:r>
          </a:p>
          <a:p>
            <a:pPr>
              <a:lnSpc>
                <a:spcPct val="98000"/>
              </a:lnSpc>
            </a:pPr>
            <a:r>
              <a:rPr lang="en-IN" altLang="en-US" sz="1100" dirty="0">
                <a:latin typeface="Consolas" panose="020B0609020204030204" pitchFamily="49" charset="0"/>
              </a:rPr>
              <a:t>        </a:t>
            </a:r>
            <a:r>
              <a:rPr lang="en-IN" altLang="en-US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var</a:t>
            </a:r>
            <a:r>
              <a:rPr lang="en-IN" altLang="en-US" sz="1100" dirty="0">
                <a:latin typeface="Consolas" panose="020B0609020204030204" pitchFamily="49" charset="0"/>
              </a:rPr>
              <a:t> fragmentShader = getShader(gl, </a:t>
            </a:r>
            <a:r>
              <a:rPr lang="en-IN" altLang="en-US" sz="1100" dirty="0">
                <a:solidFill>
                  <a:srgbClr val="2A00FF"/>
                </a:solidFill>
                <a:latin typeface="Consolas" panose="020B0609020204030204" pitchFamily="49" charset="0"/>
              </a:rPr>
              <a:t>"shader-fs"</a:t>
            </a:r>
            <a:r>
              <a:rPr lang="en-IN" altLang="en-US" sz="1100" dirty="0">
                <a:latin typeface="Consolas" panose="020B0609020204030204" pitchFamily="49" charset="0"/>
              </a:rPr>
              <a:t>);</a:t>
            </a:r>
          </a:p>
          <a:p>
            <a:pPr>
              <a:lnSpc>
                <a:spcPct val="98000"/>
              </a:lnSpc>
            </a:pPr>
            <a:r>
              <a:rPr lang="en-IN" altLang="en-US" sz="1100" dirty="0">
                <a:latin typeface="Consolas" panose="020B0609020204030204" pitchFamily="49" charset="0"/>
              </a:rPr>
              <a:t>        </a:t>
            </a:r>
            <a:r>
              <a:rPr lang="en-IN" altLang="en-US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var</a:t>
            </a:r>
            <a:r>
              <a:rPr lang="en-IN" altLang="en-US" sz="1100" dirty="0">
                <a:latin typeface="Consolas" panose="020B0609020204030204" pitchFamily="49" charset="0"/>
              </a:rPr>
              <a:t> vertexShader = getShader(gl, </a:t>
            </a:r>
            <a:r>
              <a:rPr lang="en-IN" altLang="en-US" sz="1100" dirty="0">
                <a:solidFill>
                  <a:srgbClr val="2A00FF"/>
                </a:solidFill>
                <a:latin typeface="Consolas" panose="020B0609020204030204" pitchFamily="49" charset="0"/>
              </a:rPr>
              <a:t>"shader-vs"</a:t>
            </a:r>
            <a:r>
              <a:rPr lang="en-IN" altLang="en-US" sz="1100" dirty="0">
                <a:latin typeface="Consolas" panose="020B0609020204030204" pitchFamily="49" charset="0"/>
              </a:rPr>
              <a:t>);</a:t>
            </a:r>
          </a:p>
          <a:p>
            <a:pPr>
              <a:lnSpc>
                <a:spcPct val="98000"/>
              </a:lnSpc>
            </a:pPr>
            <a:endParaRPr lang="en-IN" altLang="en-US" sz="800" dirty="0">
              <a:latin typeface="Consolas" panose="020B0609020204030204" pitchFamily="49" charset="0"/>
            </a:endParaRPr>
          </a:p>
          <a:p>
            <a:pPr>
              <a:lnSpc>
                <a:spcPct val="98000"/>
              </a:lnSpc>
            </a:pPr>
            <a:r>
              <a:rPr lang="en-IN" altLang="en-US" sz="1100" dirty="0">
                <a:latin typeface="Consolas" panose="020B0609020204030204" pitchFamily="49" charset="0"/>
              </a:rPr>
              <a:t>        shaderProgram = gl.createProgram();</a:t>
            </a:r>
          </a:p>
          <a:p>
            <a:pPr>
              <a:lnSpc>
                <a:spcPct val="98000"/>
              </a:lnSpc>
            </a:pPr>
            <a:r>
              <a:rPr lang="en-IN" altLang="en-US" sz="1100" dirty="0">
                <a:latin typeface="Consolas" panose="020B0609020204030204" pitchFamily="49" charset="0"/>
              </a:rPr>
              <a:t>        gl.attachShader(shaderProgram, vertexShader);</a:t>
            </a:r>
          </a:p>
          <a:p>
            <a:pPr>
              <a:lnSpc>
                <a:spcPct val="98000"/>
              </a:lnSpc>
            </a:pPr>
            <a:r>
              <a:rPr lang="en-IN" altLang="en-US" sz="1100" dirty="0">
                <a:latin typeface="Consolas" panose="020B0609020204030204" pitchFamily="49" charset="0"/>
              </a:rPr>
              <a:t>        gl.attachShader(shaderProgram, fragmentShader);</a:t>
            </a:r>
          </a:p>
          <a:p>
            <a:pPr>
              <a:lnSpc>
                <a:spcPct val="98000"/>
              </a:lnSpc>
            </a:pPr>
            <a:r>
              <a:rPr lang="en-IN" altLang="en-US" sz="1100" dirty="0">
                <a:latin typeface="Consolas" panose="020B0609020204030204" pitchFamily="49" charset="0"/>
              </a:rPr>
              <a:t>        gl.linkProgram(shaderProgram);</a:t>
            </a:r>
          </a:p>
          <a:p>
            <a:pPr>
              <a:lnSpc>
                <a:spcPct val="98000"/>
              </a:lnSpc>
            </a:pPr>
            <a:endParaRPr lang="en-IN" altLang="en-US" sz="800" dirty="0">
              <a:latin typeface="Consolas" panose="020B0609020204030204" pitchFamily="49" charset="0"/>
            </a:endParaRPr>
          </a:p>
          <a:p>
            <a:pPr>
              <a:lnSpc>
                <a:spcPct val="98000"/>
              </a:lnSpc>
            </a:pPr>
            <a:r>
              <a:rPr lang="en-IN" altLang="en-US" sz="1100" dirty="0">
                <a:latin typeface="Consolas" panose="020B0609020204030204" pitchFamily="49" charset="0"/>
              </a:rPr>
              <a:t>        </a:t>
            </a:r>
            <a:r>
              <a:rPr lang="en-IN" altLang="en-US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en-IN" altLang="en-US" sz="1100" dirty="0">
                <a:latin typeface="Consolas" panose="020B0609020204030204" pitchFamily="49" charset="0"/>
              </a:rPr>
              <a:t> (!gl.getProgramParameter(shaderProgram, gl.LINK_STATUS)) {</a:t>
            </a:r>
          </a:p>
          <a:p>
            <a:pPr>
              <a:lnSpc>
                <a:spcPct val="98000"/>
              </a:lnSpc>
            </a:pPr>
            <a:r>
              <a:rPr lang="en-IN" altLang="en-US" sz="1100" dirty="0">
                <a:latin typeface="Consolas" panose="020B0609020204030204" pitchFamily="49" charset="0"/>
              </a:rPr>
              <a:t>            alert(</a:t>
            </a:r>
            <a:r>
              <a:rPr lang="en-IN" altLang="en-US" sz="1100" dirty="0">
                <a:solidFill>
                  <a:srgbClr val="2A00FF"/>
                </a:solidFill>
                <a:latin typeface="Consolas" panose="020B0609020204030204" pitchFamily="49" charset="0"/>
              </a:rPr>
              <a:t>"Could not initialise shaders"</a:t>
            </a:r>
            <a:r>
              <a:rPr lang="en-IN" altLang="en-US" sz="1100" dirty="0">
                <a:latin typeface="Consolas" panose="020B0609020204030204" pitchFamily="49" charset="0"/>
              </a:rPr>
              <a:t>);</a:t>
            </a:r>
          </a:p>
          <a:p>
            <a:pPr>
              <a:lnSpc>
                <a:spcPct val="98000"/>
              </a:lnSpc>
            </a:pPr>
            <a:r>
              <a:rPr lang="en-IN" altLang="en-US" sz="1100" dirty="0">
                <a:latin typeface="Consolas" panose="020B0609020204030204" pitchFamily="49" charset="0"/>
              </a:rPr>
              <a:t>        }</a:t>
            </a:r>
          </a:p>
          <a:p>
            <a:pPr>
              <a:lnSpc>
                <a:spcPct val="98000"/>
              </a:lnSpc>
            </a:pPr>
            <a:endParaRPr lang="en-IN" altLang="en-US" sz="800" dirty="0">
              <a:latin typeface="Consolas" panose="020B0609020204030204" pitchFamily="49" charset="0"/>
            </a:endParaRPr>
          </a:p>
          <a:p>
            <a:pPr>
              <a:lnSpc>
                <a:spcPct val="98000"/>
              </a:lnSpc>
            </a:pPr>
            <a:r>
              <a:rPr lang="en-IN" altLang="en-US" sz="1100" dirty="0">
                <a:latin typeface="Consolas" panose="020B0609020204030204" pitchFamily="49" charset="0"/>
              </a:rPr>
              <a:t>        gl.useProgram(shaderProgram);</a:t>
            </a:r>
          </a:p>
          <a:p>
            <a:pPr>
              <a:lnSpc>
                <a:spcPct val="98000"/>
              </a:lnSpc>
            </a:pPr>
            <a:endParaRPr lang="en-IN" altLang="en-US" sz="800" dirty="0">
              <a:latin typeface="Consolas" panose="020B0609020204030204" pitchFamily="49" charset="0"/>
            </a:endParaRPr>
          </a:p>
          <a:p>
            <a:pPr>
              <a:lnSpc>
                <a:spcPct val="98000"/>
              </a:lnSpc>
            </a:pPr>
            <a:r>
              <a:rPr lang="en-IN" altLang="en-US" sz="1100" dirty="0">
                <a:latin typeface="Consolas" panose="020B0609020204030204" pitchFamily="49" charset="0"/>
              </a:rPr>
              <a:t>        shaderProgram.vertexPositionAttribute = gl.getAttribLocation(shaderProgram, </a:t>
            </a:r>
            <a:r>
              <a:rPr lang="en-IN" altLang="en-US" sz="1100" dirty="0">
                <a:solidFill>
                  <a:srgbClr val="2A00FF"/>
                </a:solidFill>
                <a:latin typeface="Consolas" panose="020B0609020204030204" pitchFamily="49" charset="0"/>
              </a:rPr>
              <a:t>"aVertexPosition"</a:t>
            </a:r>
            <a:r>
              <a:rPr lang="en-IN" altLang="en-US" sz="1100" dirty="0">
                <a:latin typeface="Consolas" panose="020B0609020204030204" pitchFamily="49" charset="0"/>
              </a:rPr>
              <a:t>);</a:t>
            </a:r>
          </a:p>
          <a:p>
            <a:pPr>
              <a:lnSpc>
                <a:spcPct val="98000"/>
              </a:lnSpc>
            </a:pPr>
            <a:r>
              <a:rPr lang="en-IN" altLang="en-US" sz="1100" dirty="0">
                <a:latin typeface="Consolas" panose="020B0609020204030204" pitchFamily="49" charset="0"/>
              </a:rPr>
              <a:t>        gl.enableVertexAttribArray(shaderProgram.vertexPositionAttribute);</a:t>
            </a:r>
          </a:p>
          <a:p>
            <a:pPr>
              <a:lnSpc>
                <a:spcPct val="98000"/>
              </a:lnSpc>
            </a:pPr>
            <a:endParaRPr lang="en-IN" altLang="en-US" sz="800" dirty="0">
              <a:latin typeface="Consolas" panose="020B0609020204030204" pitchFamily="49" charset="0"/>
            </a:endParaRPr>
          </a:p>
          <a:p>
            <a:pPr>
              <a:lnSpc>
                <a:spcPct val="98000"/>
              </a:lnSpc>
            </a:pPr>
            <a:r>
              <a:rPr lang="en-IN" altLang="en-US" sz="1100" dirty="0">
                <a:latin typeface="Consolas" panose="020B0609020204030204" pitchFamily="49" charset="0"/>
              </a:rPr>
              <a:t>        shaderProgram.textureCoordAttribute = gl.getAttribLocation(shaderProgram, </a:t>
            </a:r>
            <a:r>
              <a:rPr lang="en-IN" altLang="en-US" sz="1100" dirty="0">
                <a:solidFill>
                  <a:srgbClr val="2A00FF"/>
                </a:solidFill>
                <a:latin typeface="Consolas" panose="020B0609020204030204" pitchFamily="49" charset="0"/>
              </a:rPr>
              <a:t>"aTextureCoord"</a:t>
            </a:r>
            <a:r>
              <a:rPr lang="en-IN" altLang="en-US" sz="1100" dirty="0">
                <a:latin typeface="Consolas" panose="020B0609020204030204" pitchFamily="49" charset="0"/>
              </a:rPr>
              <a:t>);</a:t>
            </a:r>
          </a:p>
          <a:p>
            <a:pPr>
              <a:lnSpc>
                <a:spcPct val="98000"/>
              </a:lnSpc>
            </a:pPr>
            <a:r>
              <a:rPr lang="en-IN" altLang="en-US" sz="1100" dirty="0">
                <a:latin typeface="Consolas" panose="020B0609020204030204" pitchFamily="49" charset="0"/>
              </a:rPr>
              <a:t>        gl.enableVertexAttribArray(shaderProgram.textureCoordAttribute);</a:t>
            </a:r>
          </a:p>
          <a:p>
            <a:pPr>
              <a:lnSpc>
                <a:spcPct val="98000"/>
              </a:lnSpc>
            </a:pPr>
            <a:endParaRPr lang="en-IN" altLang="en-US" sz="800" dirty="0">
              <a:latin typeface="Consolas" panose="020B0609020204030204" pitchFamily="49" charset="0"/>
            </a:endParaRPr>
          </a:p>
          <a:p>
            <a:pPr>
              <a:lnSpc>
                <a:spcPct val="98000"/>
              </a:lnSpc>
            </a:pPr>
            <a:r>
              <a:rPr lang="en-IN" altLang="en-US" sz="1100" dirty="0">
                <a:latin typeface="Consolas" panose="020B0609020204030204" pitchFamily="49" charset="0"/>
              </a:rPr>
              <a:t>        shaderProgram.vertexNormalAttribute = gl.getAttribLocation(shaderProgram, </a:t>
            </a:r>
            <a:r>
              <a:rPr lang="en-IN" altLang="en-US" sz="1100" dirty="0">
                <a:solidFill>
                  <a:srgbClr val="2A00FF"/>
                </a:solidFill>
                <a:latin typeface="Consolas" panose="020B0609020204030204" pitchFamily="49" charset="0"/>
              </a:rPr>
              <a:t>"aVertexNormal"</a:t>
            </a:r>
            <a:r>
              <a:rPr lang="en-IN" altLang="en-US" sz="1100" dirty="0">
                <a:latin typeface="Consolas" panose="020B0609020204030204" pitchFamily="49" charset="0"/>
              </a:rPr>
              <a:t>);</a:t>
            </a:r>
          </a:p>
          <a:p>
            <a:pPr>
              <a:lnSpc>
                <a:spcPct val="98000"/>
              </a:lnSpc>
            </a:pPr>
            <a:r>
              <a:rPr lang="en-IN" altLang="en-US" sz="1100" dirty="0">
                <a:latin typeface="Consolas" panose="020B0609020204030204" pitchFamily="49" charset="0"/>
              </a:rPr>
              <a:t>        gl.enableVertexAttribArray(shaderProgram.vertexNormalAttribute);</a:t>
            </a:r>
          </a:p>
          <a:p>
            <a:pPr>
              <a:lnSpc>
                <a:spcPct val="98000"/>
              </a:lnSpc>
            </a:pPr>
            <a:endParaRPr lang="en-IN" altLang="en-US" sz="800" dirty="0">
              <a:latin typeface="Consolas" panose="020B0609020204030204" pitchFamily="49" charset="0"/>
            </a:endParaRPr>
          </a:p>
          <a:p>
            <a:pPr>
              <a:lnSpc>
                <a:spcPct val="98000"/>
              </a:lnSpc>
            </a:pPr>
            <a:r>
              <a:rPr lang="en-IN" altLang="en-US" sz="1100" dirty="0">
                <a:latin typeface="Consolas" panose="020B0609020204030204" pitchFamily="49" charset="0"/>
              </a:rPr>
              <a:t>        shaderProgram.pMatrixUniform = gl.getUniformLocation(shaderProgram, </a:t>
            </a:r>
            <a:r>
              <a:rPr lang="en-IN" altLang="en-US" sz="1100" dirty="0">
                <a:solidFill>
                  <a:srgbClr val="2A00FF"/>
                </a:solidFill>
                <a:latin typeface="Consolas" panose="020B0609020204030204" pitchFamily="49" charset="0"/>
              </a:rPr>
              <a:t>"uPMatrix"</a:t>
            </a:r>
            <a:r>
              <a:rPr lang="en-IN" altLang="en-US" sz="1100" dirty="0">
                <a:latin typeface="Consolas" panose="020B0609020204030204" pitchFamily="49" charset="0"/>
              </a:rPr>
              <a:t>);</a:t>
            </a:r>
          </a:p>
          <a:p>
            <a:pPr>
              <a:lnSpc>
                <a:spcPct val="98000"/>
              </a:lnSpc>
            </a:pPr>
            <a:r>
              <a:rPr lang="en-IN" altLang="en-US" sz="1100" dirty="0">
                <a:latin typeface="Consolas" panose="020B0609020204030204" pitchFamily="49" charset="0"/>
              </a:rPr>
              <a:t>        shaderProgram.mvMatrixUniform = gl.getUniformLocation(shaderProgram, </a:t>
            </a:r>
            <a:r>
              <a:rPr lang="en-IN" altLang="en-US" sz="1100" dirty="0">
                <a:solidFill>
                  <a:srgbClr val="2A00FF"/>
                </a:solidFill>
                <a:latin typeface="Consolas" panose="020B0609020204030204" pitchFamily="49" charset="0"/>
              </a:rPr>
              <a:t>"uMVMatrix"</a:t>
            </a:r>
            <a:r>
              <a:rPr lang="en-IN" altLang="en-US" sz="1100" dirty="0">
                <a:latin typeface="Consolas" panose="020B0609020204030204" pitchFamily="49" charset="0"/>
              </a:rPr>
              <a:t>);</a:t>
            </a:r>
          </a:p>
          <a:p>
            <a:pPr>
              <a:lnSpc>
                <a:spcPct val="98000"/>
              </a:lnSpc>
            </a:pPr>
            <a:r>
              <a:rPr lang="en-IN" altLang="en-US" sz="1100" dirty="0">
                <a:latin typeface="Consolas" panose="020B0609020204030204" pitchFamily="49" charset="0"/>
              </a:rPr>
              <a:t>        shaderProgram.nMatrixUniform = gl.getUniformLocation(shaderProgram, </a:t>
            </a:r>
            <a:r>
              <a:rPr lang="en-IN" altLang="en-US" sz="1100" dirty="0">
                <a:solidFill>
                  <a:srgbClr val="2A00FF"/>
                </a:solidFill>
                <a:latin typeface="Consolas" panose="020B0609020204030204" pitchFamily="49" charset="0"/>
              </a:rPr>
              <a:t>"uNMatrix"</a:t>
            </a:r>
            <a:r>
              <a:rPr lang="en-IN" altLang="en-US" sz="1100" dirty="0">
                <a:latin typeface="Consolas" panose="020B0609020204030204" pitchFamily="49" charset="0"/>
              </a:rPr>
              <a:t>);</a:t>
            </a:r>
          </a:p>
          <a:p>
            <a:pPr>
              <a:lnSpc>
                <a:spcPct val="98000"/>
              </a:lnSpc>
            </a:pPr>
            <a:r>
              <a:rPr lang="en-IN" altLang="en-US" sz="1100" dirty="0">
                <a:latin typeface="Consolas" panose="020B0609020204030204" pitchFamily="49" charset="0"/>
              </a:rPr>
              <a:t>        shaderProgram.samplerUniform = gl.getUniformLocation(shaderProgram, </a:t>
            </a:r>
            <a:r>
              <a:rPr lang="en-IN" altLang="en-US" sz="1100" dirty="0">
                <a:solidFill>
                  <a:srgbClr val="2A00FF"/>
                </a:solidFill>
                <a:latin typeface="Consolas" panose="020B0609020204030204" pitchFamily="49" charset="0"/>
              </a:rPr>
              <a:t>"uSampler"</a:t>
            </a:r>
            <a:r>
              <a:rPr lang="en-IN" altLang="en-US" sz="1100" dirty="0">
                <a:latin typeface="Consolas" panose="020B0609020204030204" pitchFamily="49" charset="0"/>
              </a:rPr>
              <a:t>);</a:t>
            </a:r>
          </a:p>
          <a:p>
            <a:pPr>
              <a:lnSpc>
                <a:spcPct val="98000"/>
              </a:lnSpc>
            </a:pPr>
            <a:r>
              <a:rPr lang="en-IN" altLang="en-US" sz="1100" dirty="0">
                <a:latin typeface="Consolas" panose="020B0609020204030204" pitchFamily="49" charset="0"/>
              </a:rPr>
              <a:t>        shaderProgram.useLightingUniform = gl.getUniformLocation(shaderProgram, </a:t>
            </a:r>
            <a:r>
              <a:rPr lang="en-IN" altLang="en-US" sz="1100" dirty="0">
                <a:solidFill>
                  <a:srgbClr val="2A00FF"/>
                </a:solidFill>
                <a:latin typeface="Consolas" panose="020B0609020204030204" pitchFamily="49" charset="0"/>
              </a:rPr>
              <a:t>"uUseLighting"</a:t>
            </a:r>
            <a:r>
              <a:rPr lang="en-IN" altLang="en-US" sz="1100" dirty="0">
                <a:latin typeface="Consolas" panose="020B0609020204030204" pitchFamily="49" charset="0"/>
              </a:rPr>
              <a:t>);</a:t>
            </a:r>
          </a:p>
          <a:p>
            <a:pPr>
              <a:lnSpc>
                <a:spcPct val="98000"/>
              </a:lnSpc>
            </a:pPr>
            <a:r>
              <a:rPr lang="en-IN" altLang="en-US" sz="1100" dirty="0">
                <a:latin typeface="Consolas" panose="020B0609020204030204" pitchFamily="49" charset="0"/>
              </a:rPr>
              <a:t>        shaderProgram.ambientColorUniform = gl.getUniformLocation(shaderProgram, </a:t>
            </a:r>
            <a:r>
              <a:rPr lang="en-IN" altLang="en-US" sz="1100" dirty="0">
                <a:solidFill>
                  <a:srgbClr val="2A00FF"/>
                </a:solidFill>
                <a:latin typeface="Consolas" panose="020B0609020204030204" pitchFamily="49" charset="0"/>
              </a:rPr>
              <a:t>"uAmbientColor"</a:t>
            </a:r>
            <a:r>
              <a:rPr lang="en-IN" altLang="en-US" sz="1100" dirty="0">
                <a:latin typeface="Consolas" panose="020B0609020204030204" pitchFamily="49" charset="0"/>
              </a:rPr>
              <a:t>);</a:t>
            </a:r>
          </a:p>
          <a:p>
            <a:pPr>
              <a:lnSpc>
                <a:spcPct val="98000"/>
              </a:lnSpc>
            </a:pPr>
            <a:r>
              <a:rPr lang="en-IN" altLang="en-US" sz="1100" dirty="0">
                <a:latin typeface="Consolas" panose="020B0609020204030204" pitchFamily="49" charset="0"/>
              </a:rPr>
              <a:t>        shaderProgram.lightingDirectionUniform = gl.getUniformLocation(shaderProgram, </a:t>
            </a:r>
            <a:r>
              <a:rPr lang="en-IN" altLang="en-US" sz="1100" dirty="0">
                <a:solidFill>
                  <a:srgbClr val="2A00FF"/>
                </a:solidFill>
                <a:latin typeface="Consolas" panose="020B0609020204030204" pitchFamily="49" charset="0"/>
              </a:rPr>
              <a:t>"uLightingDirection"</a:t>
            </a:r>
            <a:r>
              <a:rPr lang="en-IN" altLang="en-US" sz="1100" dirty="0">
                <a:latin typeface="Consolas" panose="020B0609020204030204" pitchFamily="49" charset="0"/>
              </a:rPr>
              <a:t>);</a:t>
            </a:r>
          </a:p>
          <a:p>
            <a:pPr>
              <a:lnSpc>
                <a:spcPct val="98000"/>
              </a:lnSpc>
            </a:pPr>
            <a:r>
              <a:rPr lang="en-IN" altLang="en-US" sz="1100" dirty="0">
                <a:latin typeface="Consolas" panose="020B0609020204030204" pitchFamily="49" charset="0"/>
              </a:rPr>
              <a:t>        shaderProgram.directionalColorUniform = gl.getUniformLocation(shaderProgram, </a:t>
            </a:r>
            <a:r>
              <a:rPr lang="en-IN" altLang="en-US" sz="1100" dirty="0">
                <a:solidFill>
                  <a:srgbClr val="2A00FF"/>
                </a:solidFill>
                <a:latin typeface="Consolas" panose="020B0609020204030204" pitchFamily="49" charset="0"/>
              </a:rPr>
              <a:t>"uDirectionalColor"</a:t>
            </a:r>
            <a:r>
              <a:rPr lang="en-IN" altLang="en-US" sz="1100" dirty="0">
                <a:latin typeface="Consolas" panose="020B0609020204030204" pitchFamily="49" charset="0"/>
              </a:rPr>
              <a:t>);</a:t>
            </a:r>
          </a:p>
          <a:p>
            <a:pPr>
              <a:lnSpc>
                <a:spcPct val="98000"/>
              </a:lnSpc>
            </a:pPr>
            <a:r>
              <a:rPr lang="en-IN" altLang="en-US" sz="1100" dirty="0">
                <a:latin typeface="Consolas" panose="020B0609020204030204" pitchFamily="49" charset="0"/>
              </a:rPr>
              <a:t>    }</a:t>
            </a:r>
          </a:p>
        </p:txBody>
      </p:sp>
      <p:sp>
        <p:nvSpPr>
          <p:cNvPr id="137219" name="Text Box 3"/>
          <p:cNvSpPr txBox="1">
            <a:spLocks noChangeArrowheads="1"/>
          </p:cNvSpPr>
          <p:nvPr/>
        </p:nvSpPr>
        <p:spPr bwMode="auto">
          <a:xfrm>
            <a:off x="261938" y="6384925"/>
            <a:ext cx="9466262" cy="1241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8276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lnSpc>
                <a:spcPct val="98000"/>
              </a:lnSpc>
            </a:pPr>
            <a:r>
              <a:rPr lang="en-IN" altLang="en-US" sz="1300" dirty="0">
                <a:latin typeface="Consolas" panose="020B0609020204030204" pitchFamily="49" charset="0"/>
              </a:rPr>
              <a:t>gl.</a:t>
            </a:r>
            <a:r>
              <a:rPr lang="en-IN" altLang="en-US" sz="1300" b="1" dirty="0">
                <a:latin typeface="Consolas" panose="020B0609020204030204" pitchFamily="49" charset="0"/>
              </a:rPr>
              <a:t>getAttribLocation</a:t>
            </a:r>
            <a:r>
              <a:rPr lang="en-IN" altLang="en-US" sz="1300" dirty="0">
                <a:latin typeface="Consolas" panose="020B0609020204030204" pitchFamily="49" charset="0"/>
              </a:rPr>
              <a:t>() - returns the “address” of the specified shader variable</a:t>
            </a:r>
          </a:p>
          <a:p>
            <a:pPr>
              <a:lnSpc>
                <a:spcPct val="98000"/>
              </a:lnSpc>
            </a:pPr>
            <a:r>
              <a:rPr lang="en-IN" altLang="en-US" sz="1300" dirty="0">
                <a:latin typeface="Consolas" panose="020B0609020204030204" pitchFamily="49" charset="0"/>
              </a:rPr>
              <a:t>gl.</a:t>
            </a:r>
            <a:r>
              <a:rPr lang="en-IN" altLang="en-US" sz="1300" b="1" dirty="0">
                <a:latin typeface="Consolas" panose="020B0609020204030204" pitchFamily="49" charset="0"/>
              </a:rPr>
              <a:t>enableVertexAttribArray</a:t>
            </a:r>
            <a:r>
              <a:rPr lang="en-IN" altLang="en-US" sz="1300" dirty="0">
                <a:latin typeface="Consolas" panose="020B0609020204030204" pitchFamily="49" charset="0"/>
              </a:rPr>
              <a:t>() - the values in the vertex attribute array will be accessed and used for 	rendering when calls are made 	to glDrawArrays or glDrawElements</a:t>
            </a:r>
          </a:p>
          <a:p>
            <a:pPr>
              <a:lnSpc>
                <a:spcPct val="98000"/>
              </a:lnSpc>
            </a:pPr>
            <a:r>
              <a:rPr lang="en-IN" altLang="en-US" sz="1300" dirty="0">
                <a:latin typeface="Consolas" panose="020B0609020204030204" pitchFamily="49" charset="0"/>
              </a:rPr>
              <a:t>gl.</a:t>
            </a:r>
            <a:r>
              <a:rPr lang="en-IN" altLang="en-US" sz="1300" b="1" dirty="0">
                <a:latin typeface="Consolas" panose="020B0609020204030204" pitchFamily="49" charset="0"/>
              </a:rPr>
              <a:t>getUniformLocation</a:t>
            </a:r>
            <a:r>
              <a:rPr lang="en-IN" altLang="en-US" sz="1300" dirty="0">
                <a:latin typeface="Consolas" panose="020B0609020204030204" pitchFamily="49" charset="0"/>
              </a:rPr>
              <a:t>() - returns the “address” of the specified shader uniform, which can then be used 	to set the value.</a:t>
            </a:r>
          </a:p>
          <a:p>
            <a:pPr>
              <a:lnSpc>
                <a:spcPct val="98000"/>
              </a:lnSpc>
            </a:pPr>
            <a:endParaRPr lang="en-IN" altLang="en-US" sz="13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823189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1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503239" y="107950"/>
            <a:ext cx="8094352" cy="549275"/>
          </a:xfrm>
          <a:ln/>
        </p:spPr>
        <p:txBody>
          <a:bodyPr tIns="31680"/>
          <a:lstStyle/>
          <a:p>
            <a:pPr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sz="3600" b="1" dirty="0">
                <a:cs typeface="TimesNewRomanPS-BoldMT" charset="0"/>
              </a:rPr>
              <a:t>Sphere Geometry</a:t>
            </a:r>
          </a:p>
        </p:txBody>
      </p:sp>
      <p:sp>
        <p:nvSpPr>
          <p:cNvPr id="138242" name="Text Box 2"/>
          <p:cNvSpPr txBox="1">
            <a:spLocks noChangeArrowheads="1"/>
          </p:cNvSpPr>
          <p:nvPr/>
        </p:nvSpPr>
        <p:spPr bwMode="auto">
          <a:xfrm>
            <a:off x="215900" y="766763"/>
            <a:ext cx="5408613" cy="6719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7268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lnSpc>
                <a:spcPct val="98000"/>
              </a:lnSpc>
            </a:pPr>
            <a:r>
              <a:rPr lang="en-IN" altLang="en-US" sz="900" b="1" dirty="0">
                <a:solidFill>
                  <a:srgbClr val="7F0055"/>
                </a:solidFill>
                <a:latin typeface="Consolas" panose="020B0609020204030204" pitchFamily="49" charset="0"/>
              </a:rPr>
              <a:t>function</a:t>
            </a:r>
            <a:r>
              <a:rPr lang="en-IN" altLang="en-US" sz="900" dirty="0">
                <a:latin typeface="Consolas" panose="020B0609020204030204" pitchFamily="49" charset="0"/>
              </a:rPr>
              <a:t> </a:t>
            </a:r>
            <a:r>
              <a:rPr lang="en-IN" altLang="en-US" sz="900" b="1" dirty="0">
                <a:latin typeface="Consolas" panose="020B0609020204030204" pitchFamily="49" charset="0"/>
              </a:rPr>
              <a:t>initBuffers</a:t>
            </a:r>
            <a:r>
              <a:rPr lang="en-IN" altLang="en-US" sz="900" dirty="0">
                <a:latin typeface="Consolas" panose="020B0609020204030204" pitchFamily="49" charset="0"/>
              </a:rPr>
              <a:t>() {</a:t>
            </a:r>
          </a:p>
          <a:p>
            <a:pPr>
              <a:lnSpc>
                <a:spcPct val="98000"/>
              </a:lnSpc>
            </a:pPr>
            <a:r>
              <a:rPr lang="en-IN" altLang="en-US" sz="900" dirty="0">
                <a:latin typeface="Consolas" panose="020B0609020204030204" pitchFamily="49" charset="0"/>
              </a:rPr>
              <a:t>        </a:t>
            </a:r>
            <a:r>
              <a:rPr lang="en-IN" altLang="en-US" sz="900" b="1" dirty="0">
                <a:solidFill>
                  <a:srgbClr val="7F0055"/>
                </a:solidFill>
                <a:latin typeface="Consolas" panose="020B0609020204030204" pitchFamily="49" charset="0"/>
              </a:rPr>
              <a:t>var</a:t>
            </a:r>
            <a:r>
              <a:rPr lang="en-IN" altLang="en-US" sz="900" dirty="0">
                <a:latin typeface="Consolas" panose="020B0609020204030204" pitchFamily="49" charset="0"/>
              </a:rPr>
              <a:t> latitudeBands = 30;</a:t>
            </a:r>
          </a:p>
          <a:p>
            <a:pPr>
              <a:lnSpc>
                <a:spcPct val="98000"/>
              </a:lnSpc>
            </a:pPr>
            <a:r>
              <a:rPr lang="en-IN" altLang="en-US" sz="900" dirty="0">
                <a:latin typeface="Consolas" panose="020B0609020204030204" pitchFamily="49" charset="0"/>
              </a:rPr>
              <a:t>        </a:t>
            </a:r>
            <a:r>
              <a:rPr lang="en-IN" altLang="en-US" sz="900" b="1" dirty="0">
                <a:solidFill>
                  <a:srgbClr val="7F0055"/>
                </a:solidFill>
                <a:latin typeface="Consolas" panose="020B0609020204030204" pitchFamily="49" charset="0"/>
              </a:rPr>
              <a:t>var</a:t>
            </a:r>
            <a:r>
              <a:rPr lang="en-IN" altLang="en-US" sz="900" dirty="0">
                <a:latin typeface="Consolas" panose="020B0609020204030204" pitchFamily="49" charset="0"/>
              </a:rPr>
              <a:t> longitudeBands = 30;</a:t>
            </a:r>
          </a:p>
          <a:p>
            <a:pPr>
              <a:lnSpc>
                <a:spcPct val="98000"/>
              </a:lnSpc>
            </a:pPr>
            <a:r>
              <a:rPr lang="en-IN" altLang="en-US" sz="900" dirty="0">
                <a:latin typeface="Consolas" panose="020B0609020204030204" pitchFamily="49" charset="0"/>
              </a:rPr>
              <a:t>        </a:t>
            </a:r>
            <a:r>
              <a:rPr lang="en-IN" altLang="en-US" sz="900" b="1" dirty="0">
                <a:solidFill>
                  <a:srgbClr val="7F0055"/>
                </a:solidFill>
                <a:latin typeface="Consolas" panose="020B0609020204030204" pitchFamily="49" charset="0"/>
              </a:rPr>
              <a:t>var</a:t>
            </a:r>
            <a:r>
              <a:rPr lang="en-IN" altLang="en-US" sz="900" dirty="0">
                <a:latin typeface="Consolas" panose="020B0609020204030204" pitchFamily="49" charset="0"/>
              </a:rPr>
              <a:t> radius = 2;</a:t>
            </a:r>
          </a:p>
          <a:p>
            <a:pPr>
              <a:lnSpc>
                <a:spcPct val="98000"/>
              </a:lnSpc>
            </a:pPr>
            <a:endParaRPr lang="en-IN" altLang="en-US" sz="800" dirty="0">
              <a:latin typeface="Consolas" panose="020B0609020204030204" pitchFamily="49" charset="0"/>
            </a:endParaRPr>
          </a:p>
          <a:p>
            <a:pPr>
              <a:lnSpc>
                <a:spcPct val="98000"/>
              </a:lnSpc>
            </a:pPr>
            <a:r>
              <a:rPr lang="en-IN" altLang="en-US" sz="900" dirty="0">
                <a:latin typeface="Consolas" panose="020B0609020204030204" pitchFamily="49" charset="0"/>
              </a:rPr>
              <a:t>        </a:t>
            </a:r>
            <a:r>
              <a:rPr lang="en-IN" altLang="en-US" sz="900" b="1" dirty="0">
                <a:solidFill>
                  <a:srgbClr val="7F0055"/>
                </a:solidFill>
                <a:latin typeface="Consolas" panose="020B0609020204030204" pitchFamily="49" charset="0"/>
              </a:rPr>
              <a:t>var</a:t>
            </a:r>
            <a:r>
              <a:rPr lang="en-IN" altLang="en-US" sz="900" dirty="0">
                <a:latin typeface="Consolas" panose="020B0609020204030204" pitchFamily="49" charset="0"/>
              </a:rPr>
              <a:t> vertexPositionData = [];</a:t>
            </a:r>
          </a:p>
          <a:p>
            <a:pPr>
              <a:lnSpc>
                <a:spcPct val="98000"/>
              </a:lnSpc>
            </a:pPr>
            <a:r>
              <a:rPr lang="en-IN" altLang="en-US" sz="900" dirty="0">
                <a:latin typeface="Consolas" panose="020B0609020204030204" pitchFamily="49" charset="0"/>
              </a:rPr>
              <a:t>        </a:t>
            </a:r>
            <a:r>
              <a:rPr lang="en-IN" altLang="en-US" sz="900" b="1" dirty="0">
                <a:solidFill>
                  <a:srgbClr val="7F0055"/>
                </a:solidFill>
                <a:latin typeface="Consolas" panose="020B0609020204030204" pitchFamily="49" charset="0"/>
              </a:rPr>
              <a:t>var</a:t>
            </a:r>
            <a:r>
              <a:rPr lang="en-IN" altLang="en-US" sz="900" dirty="0">
                <a:latin typeface="Consolas" panose="020B0609020204030204" pitchFamily="49" charset="0"/>
              </a:rPr>
              <a:t> normalData = [];</a:t>
            </a:r>
          </a:p>
          <a:p>
            <a:pPr>
              <a:lnSpc>
                <a:spcPct val="98000"/>
              </a:lnSpc>
            </a:pPr>
            <a:r>
              <a:rPr lang="en-IN" altLang="en-US" sz="900" dirty="0">
                <a:latin typeface="Consolas" panose="020B0609020204030204" pitchFamily="49" charset="0"/>
              </a:rPr>
              <a:t>        </a:t>
            </a:r>
            <a:r>
              <a:rPr lang="en-IN" altLang="en-US" sz="900" b="1" dirty="0">
                <a:solidFill>
                  <a:srgbClr val="7F0055"/>
                </a:solidFill>
                <a:latin typeface="Consolas" panose="020B0609020204030204" pitchFamily="49" charset="0"/>
              </a:rPr>
              <a:t>var</a:t>
            </a:r>
            <a:r>
              <a:rPr lang="en-IN" altLang="en-US" sz="900" dirty="0">
                <a:latin typeface="Consolas" panose="020B0609020204030204" pitchFamily="49" charset="0"/>
              </a:rPr>
              <a:t> textureCoordData = [];</a:t>
            </a:r>
          </a:p>
          <a:p>
            <a:pPr>
              <a:lnSpc>
                <a:spcPct val="98000"/>
              </a:lnSpc>
            </a:pPr>
            <a:r>
              <a:rPr lang="en-IN" altLang="en-US" sz="900" dirty="0">
                <a:latin typeface="Consolas" panose="020B0609020204030204" pitchFamily="49" charset="0"/>
              </a:rPr>
              <a:t>        </a:t>
            </a:r>
            <a:r>
              <a:rPr lang="en-IN" altLang="en-US" sz="900" b="1" dirty="0">
                <a:solidFill>
                  <a:srgbClr val="7F0055"/>
                </a:solidFill>
                <a:latin typeface="Consolas" panose="020B0609020204030204" pitchFamily="49" charset="0"/>
              </a:rPr>
              <a:t>for</a:t>
            </a:r>
            <a:r>
              <a:rPr lang="en-IN" altLang="en-US" sz="900" dirty="0">
                <a:latin typeface="Consolas" panose="020B0609020204030204" pitchFamily="49" charset="0"/>
              </a:rPr>
              <a:t> (</a:t>
            </a:r>
            <a:r>
              <a:rPr lang="en-IN" altLang="en-US" sz="900" b="1" dirty="0">
                <a:solidFill>
                  <a:srgbClr val="7F0055"/>
                </a:solidFill>
                <a:latin typeface="Consolas" panose="020B0609020204030204" pitchFamily="49" charset="0"/>
              </a:rPr>
              <a:t>var</a:t>
            </a:r>
            <a:r>
              <a:rPr lang="en-IN" altLang="en-US" sz="900" dirty="0">
                <a:latin typeface="Consolas" panose="020B0609020204030204" pitchFamily="49" charset="0"/>
              </a:rPr>
              <a:t> latNumber=0; latNumber &lt;= latitudeBands; latNumber++) {</a:t>
            </a:r>
          </a:p>
          <a:p>
            <a:pPr>
              <a:lnSpc>
                <a:spcPct val="98000"/>
              </a:lnSpc>
            </a:pPr>
            <a:r>
              <a:rPr lang="en-IN" altLang="en-US" sz="900" dirty="0">
                <a:latin typeface="Consolas" panose="020B0609020204030204" pitchFamily="49" charset="0"/>
              </a:rPr>
              <a:t>            </a:t>
            </a:r>
            <a:r>
              <a:rPr lang="en-IN" altLang="en-US" sz="900" b="1" dirty="0">
                <a:solidFill>
                  <a:srgbClr val="7F0055"/>
                </a:solidFill>
                <a:latin typeface="Consolas" panose="020B0609020204030204" pitchFamily="49" charset="0"/>
              </a:rPr>
              <a:t>var</a:t>
            </a:r>
            <a:r>
              <a:rPr lang="en-IN" altLang="en-US" sz="900" dirty="0">
                <a:latin typeface="Consolas" panose="020B0609020204030204" pitchFamily="49" charset="0"/>
              </a:rPr>
              <a:t> theta = latNumber * Math.PI / latitudeBands;</a:t>
            </a:r>
          </a:p>
          <a:p>
            <a:pPr>
              <a:lnSpc>
                <a:spcPct val="98000"/>
              </a:lnSpc>
            </a:pPr>
            <a:r>
              <a:rPr lang="en-IN" altLang="en-US" sz="900" dirty="0">
                <a:latin typeface="Consolas" panose="020B0609020204030204" pitchFamily="49" charset="0"/>
              </a:rPr>
              <a:t>            </a:t>
            </a:r>
            <a:r>
              <a:rPr lang="en-IN" altLang="en-US" sz="900" b="1" dirty="0">
                <a:solidFill>
                  <a:srgbClr val="7F0055"/>
                </a:solidFill>
                <a:latin typeface="Consolas" panose="020B0609020204030204" pitchFamily="49" charset="0"/>
              </a:rPr>
              <a:t>var</a:t>
            </a:r>
            <a:r>
              <a:rPr lang="en-IN" altLang="en-US" sz="900" dirty="0">
                <a:latin typeface="Consolas" panose="020B0609020204030204" pitchFamily="49" charset="0"/>
              </a:rPr>
              <a:t> sinTheta = Math.sin(theta);</a:t>
            </a:r>
          </a:p>
          <a:p>
            <a:pPr>
              <a:lnSpc>
                <a:spcPct val="98000"/>
              </a:lnSpc>
            </a:pPr>
            <a:r>
              <a:rPr lang="en-IN" altLang="en-US" sz="900" dirty="0">
                <a:latin typeface="Consolas" panose="020B0609020204030204" pitchFamily="49" charset="0"/>
              </a:rPr>
              <a:t>            </a:t>
            </a:r>
            <a:r>
              <a:rPr lang="en-IN" altLang="en-US" sz="900" b="1" dirty="0">
                <a:solidFill>
                  <a:srgbClr val="7F0055"/>
                </a:solidFill>
                <a:latin typeface="Consolas" panose="020B0609020204030204" pitchFamily="49" charset="0"/>
              </a:rPr>
              <a:t>var</a:t>
            </a:r>
            <a:r>
              <a:rPr lang="en-IN" altLang="en-US" sz="900" dirty="0">
                <a:latin typeface="Consolas" panose="020B0609020204030204" pitchFamily="49" charset="0"/>
              </a:rPr>
              <a:t> cosTheta = Math.cos(theta);</a:t>
            </a:r>
          </a:p>
          <a:p>
            <a:pPr>
              <a:lnSpc>
                <a:spcPct val="98000"/>
              </a:lnSpc>
            </a:pPr>
            <a:endParaRPr lang="en-IN" altLang="en-US" sz="800" dirty="0">
              <a:latin typeface="Consolas" panose="020B0609020204030204" pitchFamily="49" charset="0"/>
            </a:endParaRPr>
          </a:p>
          <a:p>
            <a:pPr>
              <a:lnSpc>
                <a:spcPct val="98000"/>
              </a:lnSpc>
            </a:pPr>
            <a:r>
              <a:rPr lang="en-IN" altLang="en-US" sz="900" dirty="0">
                <a:latin typeface="Consolas" panose="020B0609020204030204" pitchFamily="49" charset="0"/>
              </a:rPr>
              <a:t>            </a:t>
            </a:r>
            <a:r>
              <a:rPr lang="en-IN" altLang="en-US" sz="900" b="1" dirty="0">
                <a:solidFill>
                  <a:srgbClr val="7F0055"/>
                </a:solidFill>
                <a:latin typeface="Consolas" panose="020B0609020204030204" pitchFamily="49" charset="0"/>
              </a:rPr>
              <a:t>for</a:t>
            </a:r>
            <a:r>
              <a:rPr lang="en-IN" altLang="en-US" sz="900" dirty="0">
                <a:latin typeface="Consolas" panose="020B0609020204030204" pitchFamily="49" charset="0"/>
              </a:rPr>
              <a:t> (</a:t>
            </a:r>
            <a:r>
              <a:rPr lang="en-IN" altLang="en-US" sz="900" b="1" dirty="0">
                <a:solidFill>
                  <a:srgbClr val="7F0055"/>
                </a:solidFill>
                <a:latin typeface="Consolas" panose="020B0609020204030204" pitchFamily="49" charset="0"/>
              </a:rPr>
              <a:t>var</a:t>
            </a:r>
            <a:r>
              <a:rPr lang="en-IN" altLang="en-US" sz="900" dirty="0">
                <a:latin typeface="Consolas" panose="020B0609020204030204" pitchFamily="49" charset="0"/>
              </a:rPr>
              <a:t> longNumber=0; longNumber &lt;= longitudeBands; longNumber++) {</a:t>
            </a:r>
          </a:p>
          <a:p>
            <a:pPr>
              <a:lnSpc>
                <a:spcPct val="98000"/>
              </a:lnSpc>
            </a:pPr>
            <a:r>
              <a:rPr lang="en-IN" altLang="en-US" sz="900" dirty="0">
                <a:latin typeface="Consolas" panose="020B0609020204030204" pitchFamily="49" charset="0"/>
              </a:rPr>
              <a:t>                </a:t>
            </a:r>
            <a:r>
              <a:rPr lang="en-IN" altLang="en-US" sz="900" b="1" dirty="0">
                <a:solidFill>
                  <a:srgbClr val="7F0055"/>
                </a:solidFill>
                <a:latin typeface="Consolas" panose="020B0609020204030204" pitchFamily="49" charset="0"/>
              </a:rPr>
              <a:t>var</a:t>
            </a:r>
            <a:r>
              <a:rPr lang="en-IN" altLang="en-US" sz="900" dirty="0">
                <a:latin typeface="Consolas" panose="020B0609020204030204" pitchFamily="49" charset="0"/>
              </a:rPr>
              <a:t> phi = longNumber * 2 * Math.PI / longitudeBands;</a:t>
            </a:r>
          </a:p>
          <a:p>
            <a:pPr>
              <a:lnSpc>
                <a:spcPct val="98000"/>
              </a:lnSpc>
            </a:pPr>
            <a:r>
              <a:rPr lang="en-IN" altLang="en-US" sz="900" dirty="0">
                <a:latin typeface="Consolas" panose="020B0609020204030204" pitchFamily="49" charset="0"/>
              </a:rPr>
              <a:t>                </a:t>
            </a:r>
            <a:r>
              <a:rPr lang="en-IN" altLang="en-US" sz="900" b="1" dirty="0">
                <a:solidFill>
                  <a:srgbClr val="7F0055"/>
                </a:solidFill>
                <a:latin typeface="Consolas" panose="020B0609020204030204" pitchFamily="49" charset="0"/>
              </a:rPr>
              <a:t>var</a:t>
            </a:r>
            <a:r>
              <a:rPr lang="en-IN" altLang="en-US" sz="900" dirty="0">
                <a:latin typeface="Consolas" panose="020B0609020204030204" pitchFamily="49" charset="0"/>
              </a:rPr>
              <a:t> sinPhi = Math.sin(phi);</a:t>
            </a:r>
          </a:p>
          <a:p>
            <a:pPr>
              <a:lnSpc>
                <a:spcPct val="98000"/>
              </a:lnSpc>
            </a:pPr>
            <a:r>
              <a:rPr lang="en-IN" altLang="en-US" sz="900" dirty="0">
                <a:latin typeface="Consolas" panose="020B0609020204030204" pitchFamily="49" charset="0"/>
              </a:rPr>
              <a:t>                </a:t>
            </a:r>
            <a:r>
              <a:rPr lang="en-IN" altLang="en-US" sz="900" b="1" dirty="0">
                <a:solidFill>
                  <a:srgbClr val="7F0055"/>
                </a:solidFill>
                <a:latin typeface="Consolas" panose="020B0609020204030204" pitchFamily="49" charset="0"/>
              </a:rPr>
              <a:t>var</a:t>
            </a:r>
            <a:r>
              <a:rPr lang="en-IN" altLang="en-US" sz="900" dirty="0">
                <a:latin typeface="Consolas" panose="020B0609020204030204" pitchFamily="49" charset="0"/>
              </a:rPr>
              <a:t> cosPhi = Math.cos(phi);</a:t>
            </a:r>
          </a:p>
          <a:p>
            <a:pPr>
              <a:lnSpc>
                <a:spcPct val="98000"/>
              </a:lnSpc>
            </a:pPr>
            <a:endParaRPr lang="en-IN" altLang="en-US" sz="800" dirty="0">
              <a:latin typeface="Consolas" panose="020B0609020204030204" pitchFamily="49" charset="0"/>
            </a:endParaRPr>
          </a:p>
          <a:p>
            <a:pPr>
              <a:lnSpc>
                <a:spcPct val="98000"/>
              </a:lnSpc>
            </a:pPr>
            <a:r>
              <a:rPr lang="en-IN" altLang="en-US" sz="900" dirty="0">
                <a:latin typeface="Consolas" panose="020B0609020204030204" pitchFamily="49" charset="0"/>
              </a:rPr>
              <a:t>                </a:t>
            </a:r>
            <a:r>
              <a:rPr lang="en-IN" altLang="en-US" sz="900" b="1" dirty="0">
                <a:solidFill>
                  <a:srgbClr val="7F0055"/>
                </a:solidFill>
                <a:latin typeface="Consolas" panose="020B0609020204030204" pitchFamily="49" charset="0"/>
              </a:rPr>
              <a:t>var</a:t>
            </a:r>
            <a:r>
              <a:rPr lang="en-IN" altLang="en-US" sz="900" dirty="0">
                <a:latin typeface="Consolas" panose="020B0609020204030204" pitchFamily="49" charset="0"/>
              </a:rPr>
              <a:t> x = cosPhi * sinTheta;</a:t>
            </a:r>
          </a:p>
          <a:p>
            <a:pPr>
              <a:lnSpc>
                <a:spcPct val="98000"/>
              </a:lnSpc>
            </a:pPr>
            <a:r>
              <a:rPr lang="en-IN" altLang="en-US" sz="900" dirty="0">
                <a:latin typeface="Consolas" panose="020B0609020204030204" pitchFamily="49" charset="0"/>
              </a:rPr>
              <a:t>                </a:t>
            </a:r>
            <a:r>
              <a:rPr lang="en-IN" altLang="en-US" sz="900" b="1" dirty="0">
                <a:solidFill>
                  <a:srgbClr val="7F0055"/>
                </a:solidFill>
                <a:latin typeface="Consolas" panose="020B0609020204030204" pitchFamily="49" charset="0"/>
              </a:rPr>
              <a:t>var</a:t>
            </a:r>
            <a:r>
              <a:rPr lang="en-IN" altLang="en-US" sz="900" dirty="0">
                <a:latin typeface="Consolas" panose="020B0609020204030204" pitchFamily="49" charset="0"/>
              </a:rPr>
              <a:t> y = cosTheta;</a:t>
            </a:r>
          </a:p>
          <a:p>
            <a:pPr>
              <a:lnSpc>
                <a:spcPct val="98000"/>
              </a:lnSpc>
            </a:pPr>
            <a:r>
              <a:rPr lang="en-IN" altLang="en-US" sz="900" dirty="0">
                <a:latin typeface="Consolas" panose="020B0609020204030204" pitchFamily="49" charset="0"/>
              </a:rPr>
              <a:t>                </a:t>
            </a:r>
            <a:r>
              <a:rPr lang="en-IN" altLang="en-US" sz="900" b="1" dirty="0">
                <a:solidFill>
                  <a:srgbClr val="7F0055"/>
                </a:solidFill>
                <a:latin typeface="Consolas" panose="020B0609020204030204" pitchFamily="49" charset="0"/>
              </a:rPr>
              <a:t>var</a:t>
            </a:r>
            <a:r>
              <a:rPr lang="en-IN" altLang="en-US" sz="900" dirty="0">
                <a:latin typeface="Consolas" panose="020B0609020204030204" pitchFamily="49" charset="0"/>
              </a:rPr>
              <a:t> z = sinPhi * sinTheta;</a:t>
            </a:r>
          </a:p>
          <a:p>
            <a:pPr>
              <a:lnSpc>
                <a:spcPct val="98000"/>
              </a:lnSpc>
            </a:pPr>
            <a:r>
              <a:rPr lang="en-IN" altLang="en-US" sz="900" dirty="0">
                <a:latin typeface="Consolas" panose="020B0609020204030204" pitchFamily="49" charset="0"/>
              </a:rPr>
              <a:t>                </a:t>
            </a:r>
            <a:r>
              <a:rPr lang="en-IN" altLang="en-US" sz="900" b="1" dirty="0">
                <a:solidFill>
                  <a:srgbClr val="7F0055"/>
                </a:solidFill>
                <a:latin typeface="Consolas" panose="020B0609020204030204" pitchFamily="49" charset="0"/>
              </a:rPr>
              <a:t>var</a:t>
            </a:r>
            <a:r>
              <a:rPr lang="en-IN" altLang="en-US" sz="900" dirty="0">
                <a:latin typeface="Consolas" panose="020B0609020204030204" pitchFamily="49" charset="0"/>
              </a:rPr>
              <a:t> u = 1 - (longNumber / longitudeBands);</a:t>
            </a:r>
          </a:p>
          <a:p>
            <a:pPr>
              <a:lnSpc>
                <a:spcPct val="98000"/>
              </a:lnSpc>
            </a:pPr>
            <a:r>
              <a:rPr lang="en-IN" altLang="en-US" sz="900" dirty="0">
                <a:latin typeface="Consolas" panose="020B0609020204030204" pitchFamily="49" charset="0"/>
              </a:rPr>
              <a:t>                </a:t>
            </a:r>
            <a:r>
              <a:rPr lang="en-IN" altLang="en-US" sz="900" b="1" dirty="0">
                <a:solidFill>
                  <a:srgbClr val="7F0055"/>
                </a:solidFill>
                <a:latin typeface="Consolas" panose="020B0609020204030204" pitchFamily="49" charset="0"/>
              </a:rPr>
              <a:t>var</a:t>
            </a:r>
            <a:r>
              <a:rPr lang="en-IN" altLang="en-US" sz="900" dirty="0">
                <a:latin typeface="Consolas" panose="020B0609020204030204" pitchFamily="49" charset="0"/>
              </a:rPr>
              <a:t> v = 1 - (latNumber / latitudeBands);</a:t>
            </a:r>
          </a:p>
          <a:p>
            <a:pPr>
              <a:lnSpc>
                <a:spcPct val="98000"/>
              </a:lnSpc>
            </a:pPr>
            <a:endParaRPr lang="en-IN" altLang="en-US" sz="800" dirty="0">
              <a:latin typeface="Consolas" panose="020B0609020204030204" pitchFamily="49" charset="0"/>
            </a:endParaRPr>
          </a:p>
          <a:p>
            <a:pPr>
              <a:lnSpc>
                <a:spcPct val="98000"/>
              </a:lnSpc>
            </a:pPr>
            <a:r>
              <a:rPr lang="en-IN" altLang="en-US" sz="900" dirty="0">
                <a:latin typeface="Consolas" panose="020B0609020204030204" pitchFamily="49" charset="0"/>
              </a:rPr>
              <a:t>                normalData.push(x);</a:t>
            </a:r>
          </a:p>
          <a:p>
            <a:pPr>
              <a:lnSpc>
                <a:spcPct val="98000"/>
              </a:lnSpc>
            </a:pPr>
            <a:r>
              <a:rPr lang="en-IN" altLang="en-US" sz="900" dirty="0">
                <a:latin typeface="Consolas" panose="020B0609020204030204" pitchFamily="49" charset="0"/>
              </a:rPr>
              <a:t>                normalData.push(y);</a:t>
            </a:r>
          </a:p>
          <a:p>
            <a:pPr>
              <a:lnSpc>
                <a:spcPct val="98000"/>
              </a:lnSpc>
            </a:pPr>
            <a:r>
              <a:rPr lang="en-IN" altLang="en-US" sz="900" dirty="0">
                <a:latin typeface="Consolas" panose="020B0609020204030204" pitchFamily="49" charset="0"/>
              </a:rPr>
              <a:t>                normalData.push(z);</a:t>
            </a:r>
          </a:p>
          <a:p>
            <a:pPr>
              <a:lnSpc>
                <a:spcPct val="98000"/>
              </a:lnSpc>
            </a:pPr>
            <a:r>
              <a:rPr lang="en-IN" altLang="en-US" sz="900" dirty="0">
                <a:latin typeface="Consolas" panose="020B0609020204030204" pitchFamily="49" charset="0"/>
              </a:rPr>
              <a:t>                textureCoordData.push(u);</a:t>
            </a:r>
          </a:p>
          <a:p>
            <a:pPr>
              <a:lnSpc>
                <a:spcPct val="98000"/>
              </a:lnSpc>
            </a:pPr>
            <a:r>
              <a:rPr lang="en-IN" altLang="en-US" sz="900" dirty="0">
                <a:latin typeface="Consolas" panose="020B0609020204030204" pitchFamily="49" charset="0"/>
              </a:rPr>
              <a:t>                textureCoordData.push(v);</a:t>
            </a:r>
          </a:p>
          <a:p>
            <a:pPr>
              <a:lnSpc>
                <a:spcPct val="98000"/>
              </a:lnSpc>
            </a:pPr>
            <a:r>
              <a:rPr lang="en-IN" altLang="en-US" sz="900" dirty="0">
                <a:latin typeface="Consolas" panose="020B0609020204030204" pitchFamily="49" charset="0"/>
              </a:rPr>
              <a:t>                vertexPositionData.push(radius * x);</a:t>
            </a:r>
          </a:p>
          <a:p>
            <a:pPr>
              <a:lnSpc>
                <a:spcPct val="98000"/>
              </a:lnSpc>
            </a:pPr>
            <a:r>
              <a:rPr lang="en-IN" altLang="en-US" sz="900" dirty="0">
                <a:latin typeface="Consolas" panose="020B0609020204030204" pitchFamily="49" charset="0"/>
              </a:rPr>
              <a:t>                vertexPositionData.push(radius * y);</a:t>
            </a:r>
          </a:p>
          <a:p>
            <a:pPr>
              <a:lnSpc>
                <a:spcPct val="98000"/>
              </a:lnSpc>
            </a:pPr>
            <a:r>
              <a:rPr lang="en-IN" altLang="en-US" sz="900" dirty="0">
                <a:latin typeface="Consolas" panose="020B0609020204030204" pitchFamily="49" charset="0"/>
              </a:rPr>
              <a:t>                vertexPositionData.push(radius * z);</a:t>
            </a:r>
          </a:p>
          <a:p>
            <a:pPr>
              <a:lnSpc>
                <a:spcPct val="98000"/>
              </a:lnSpc>
            </a:pPr>
            <a:r>
              <a:rPr lang="en-IN" altLang="en-US" sz="900" dirty="0">
                <a:latin typeface="Consolas" panose="020B0609020204030204" pitchFamily="49" charset="0"/>
              </a:rPr>
              <a:t>            }</a:t>
            </a:r>
          </a:p>
          <a:p>
            <a:pPr>
              <a:lnSpc>
                <a:spcPct val="98000"/>
              </a:lnSpc>
            </a:pPr>
            <a:r>
              <a:rPr lang="en-IN" altLang="en-US" sz="900" dirty="0">
                <a:latin typeface="Consolas" panose="020B0609020204030204" pitchFamily="49" charset="0"/>
              </a:rPr>
              <a:t>        }</a:t>
            </a:r>
          </a:p>
          <a:p>
            <a:pPr>
              <a:lnSpc>
                <a:spcPct val="98000"/>
              </a:lnSpc>
            </a:pPr>
            <a:endParaRPr lang="en-IN" altLang="en-US" sz="800" dirty="0">
              <a:latin typeface="Consolas" panose="020B0609020204030204" pitchFamily="49" charset="0"/>
            </a:endParaRPr>
          </a:p>
          <a:p>
            <a:pPr>
              <a:lnSpc>
                <a:spcPct val="98000"/>
              </a:lnSpc>
            </a:pPr>
            <a:r>
              <a:rPr lang="en-IN" altLang="en-US" sz="900" dirty="0">
                <a:latin typeface="Consolas" panose="020B0609020204030204" pitchFamily="49" charset="0"/>
              </a:rPr>
              <a:t>        </a:t>
            </a:r>
            <a:r>
              <a:rPr lang="en-IN" altLang="en-US" sz="900" b="1" dirty="0">
                <a:solidFill>
                  <a:srgbClr val="7F0055"/>
                </a:solidFill>
                <a:latin typeface="Consolas" panose="020B0609020204030204" pitchFamily="49" charset="0"/>
              </a:rPr>
              <a:t>var</a:t>
            </a:r>
            <a:r>
              <a:rPr lang="en-IN" altLang="en-US" sz="900" dirty="0">
                <a:latin typeface="Consolas" panose="020B0609020204030204" pitchFamily="49" charset="0"/>
              </a:rPr>
              <a:t> indexData = [];</a:t>
            </a:r>
          </a:p>
          <a:p>
            <a:pPr>
              <a:lnSpc>
                <a:spcPct val="98000"/>
              </a:lnSpc>
            </a:pPr>
            <a:r>
              <a:rPr lang="en-IN" altLang="en-US" sz="900" dirty="0">
                <a:latin typeface="Consolas" panose="020B0609020204030204" pitchFamily="49" charset="0"/>
              </a:rPr>
              <a:t>        </a:t>
            </a:r>
            <a:r>
              <a:rPr lang="en-IN" altLang="en-US" sz="900" b="1" dirty="0">
                <a:solidFill>
                  <a:srgbClr val="7F0055"/>
                </a:solidFill>
                <a:latin typeface="Consolas" panose="020B0609020204030204" pitchFamily="49" charset="0"/>
              </a:rPr>
              <a:t>for</a:t>
            </a:r>
            <a:r>
              <a:rPr lang="en-IN" altLang="en-US" sz="900" dirty="0">
                <a:latin typeface="Consolas" panose="020B0609020204030204" pitchFamily="49" charset="0"/>
              </a:rPr>
              <a:t> (</a:t>
            </a:r>
            <a:r>
              <a:rPr lang="en-IN" altLang="en-US" sz="900" b="1" dirty="0">
                <a:solidFill>
                  <a:srgbClr val="7F0055"/>
                </a:solidFill>
                <a:latin typeface="Consolas" panose="020B0609020204030204" pitchFamily="49" charset="0"/>
              </a:rPr>
              <a:t>var</a:t>
            </a:r>
            <a:r>
              <a:rPr lang="en-IN" altLang="en-US" sz="900" dirty="0">
                <a:latin typeface="Consolas" panose="020B0609020204030204" pitchFamily="49" charset="0"/>
              </a:rPr>
              <a:t> latNumber=0; latNumber &lt; latitudeBands; latNumber++) {</a:t>
            </a:r>
          </a:p>
          <a:p>
            <a:pPr>
              <a:lnSpc>
                <a:spcPct val="98000"/>
              </a:lnSpc>
            </a:pPr>
            <a:r>
              <a:rPr lang="en-IN" altLang="en-US" sz="900" dirty="0">
                <a:latin typeface="Consolas" panose="020B0609020204030204" pitchFamily="49" charset="0"/>
              </a:rPr>
              <a:t>            </a:t>
            </a:r>
            <a:r>
              <a:rPr lang="en-IN" altLang="en-US" sz="900" b="1" dirty="0">
                <a:solidFill>
                  <a:srgbClr val="7F0055"/>
                </a:solidFill>
                <a:latin typeface="Consolas" panose="020B0609020204030204" pitchFamily="49" charset="0"/>
              </a:rPr>
              <a:t>for</a:t>
            </a:r>
            <a:r>
              <a:rPr lang="en-IN" altLang="en-US" sz="900" dirty="0">
                <a:latin typeface="Consolas" panose="020B0609020204030204" pitchFamily="49" charset="0"/>
              </a:rPr>
              <a:t> (</a:t>
            </a:r>
            <a:r>
              <a:rPr lang="en-IN" altLang="en-US" sz="900" b="1" dirty="0">
                <a:solidFill>
                  <a:srgbClr val="7F0055"/>
                </a:solidFill>
                <a:latin typeface="Consolas" panose="020B0609020204030204" pitchFamily="49" charset="0"/>
              </a:rPr>
              <a:t>var</a:t>
            </a:r>
            <a:r>
              <a:rPr lang="en-IN" altLang="en-US" sz="900" dirty="0">
                <a:latin typeface="Consolas" panose="020B0609020204030204" pitchFamily="49" charset="0"/>
              </a:rPr>
              <a:t> longNumber=0; longNumber &lt; longitudeBands; longNumber++) {</a:t>
            </a:r>
          </a:p>
          <a:p>
            <a:pPr>
              <a:lnSpc>
                <a:spcPct val="98000"/>
              </a:lnSpc>
            </a:pPr>
            <a:r>
              <a:rPr lang="en-IN" altLang="en-US" sz="900" dirty="0">
                <a:latin typeface="Consolas" panose="020B0609020204030204" pitchFamily="49" charset="0"/>
              </a:rPr>
              <a:t>                </a:t>
            </a:r>
            <a:r>
              <a:rPr lang="en-IN" altLang="en-US" sz="900" b="1" dirty="0">
                <a:solidFill>
                  <a:srgbClr val="7F0055"/>
                </a:solidFill>
                <a:latin typeface="Consolas" panose="020B0609020204030204" pitchFamily="49" charset="0"/>
              </a:rPr>
              <a:t>var</a:t>
            </a:r>
            <a:r>
              <a:rPr lang="en-IN" altLang="en-US" sz="900" dirty="0">
                <a:latin typeface="Consolas" panose="020B0609020204030204" pitchFamily="49" charset="0"/>
              </a:rPr>
              <a:t> first = (latNumber * (longitudeBands + 1)) + longNumber;</a:t>
            </a:r>
          </a:p>
          <a:p>
            <a:pPr>
              <a:lnSpc>
                <a:spcPct val="98000"/>
              </a:lnSpc>
            </a:pPr>
            <a:r>
              <a:rPr lang="en-IN" altLang="en-US" sz="900" dirty="0">
                <a:latin typeface="Consolas" panose="020B0609020204030204" pitchFamily="49" charset="0"/>
              </a:rPr>
              <a:t>                </a:t>
            </a:r>
            <a:r>
              <a:rPr lang="en-IN" altLang="en-US" sz="900" b="1" dirty="0">
                <a:solidFill>
                  <a:srgbClr val="7F0055"/>
                </a:solidFill>
                <a:latin typeface="Consolas" panose="020B0609020204030204" pitchFamily="49" charset="0"/>
              </a:rPr>
              <a:t>var</a:t>
            </a:r>
            <a:r>
              <a:rPr lang="en-IN" altLang="en-US" sz="900" dirty="0">
                <a:latin typeface="Consolas" panose="020B0609020204030204" pitchFamily="49" charset="0"/>
              </a:rPr>
              <a:t> second = first + longitudeBands + 1;</a:t>
            </a:r>
          </a:p>
          <a:p>
            <a:pPr>
              <a:lnSpc>
                <a:spcPct val="98000"/>
              </a:lnSpc>
            </a:pPr>
            <a:r>
              <a:rPr lang="en-IN" altLang="en-US" sz="900" dirty="0">
                <a:latin typeface="Consolas" panose="020B0609020204030204" pitchFamily="49" charset="0"/>
              </a:rPr>
              <a:t>                indexData.push(first);</a:t>
            </a:r>
          </a:p>
          <a:p>
            <a:pPr>
              <a:lnSpc>
                <a:spcPct val="98000"/>
              </a:lnSpc>
            </a:pPr>
            <a:r>
              <a:rPr lang="en-IN" altLang="en-US" sz="900" dirty="0">
                <a:latin typeface="Consolas" panose="020B0609020204030204" pitchFamily="49" charset="0"/>
              </a:rPr>
              <a:t>                indexData.push(second);</a:t>
            </a:r>
          </a:p>
          <a:p>
            <a:pPr>
              <a:lnSpc>
                <a:spcPct val="98000"/>
              </a:lnSpc>
            </a:pPr>
            <a:r>
              <a:rPr lang="en-IN" altLang="en-US" sz="900" dirty="0">
                <a:latin typeface="Consolas" panose="020B0609020204030204" pitchFamily="49" charset="0"/>
              </a:rPr>
              <a:t>                indexData.push(first + 1);</a:t>
            </a:r>
          </a:p>
          <a:p>
            <a:pPr>
              <a:lnSpc>
                <a:spcPct val="98000"/>
              </a:lnSpc>
            </a:pPr>
            <a:endParaRPr lang="en-IN" altLang="en-US" sz="800" dirty="0">
              <a:latin typeface="Consolas" panose="020B0609020204030204" pitchFamily="49" charset="0"/>
            </a:endParaRPr>
          </a:p>
          <a:p>
            <a:pPr>
              <a:lnSpc>
                <a:spcPct val="98000"/>
              </a:lnSpc>
            </a:pPr>
            <a:r>
              <a:rPr lang="en-IN" altLang="en-US" sz="900" dirty="0">
                <a:latin typeface="Consolas" panose="020B0609020204030204" pitchFamily="49" charset="0"/>
              </a:rPr>
              <a:t>                indexData.push(second);</a:t>
            </a:r>
          </a:p>
          <a:p>
            <a:pPr>
              <a:lnSpc>
                <a:spcPct val="98000"/>
              </a:lnSpc>
            </a:pPr>
            <a:r>
              <a:rPr lang="en-IN" altLang="en-US" sz="900" dirty="0">
                <a:latin typeface="Consolas" panose="020B0609020204030204" pitchFamily="49" charset="0"/>
              </a:rPr>
              <a:t>                indexData.push(second + 1);</a:t>
            </a:r>
          </a:p>
          <a:p>
            <a:pPr>
              <a:lnSpc>
                <a:spcPct val="98000"/>
              </a:lnSpc>
            </a:pPr>
            <a:r>
              <a:rPr lang="en-IN" altLang="en-US" sz="900" dirty="0">
                <a:latin typeface="Consolas" panose="020B0609020204030204" pitchFamily="49" charset="0"/>
              </a:rPr>
              <a:t>                indexData.push(first + 1);</a:t>
            </a:r>
          </a:p>
          <a:p>
            <a:pPr>
              <a:lnSpc>
                <a:spcPct val="98000"/>
              </a:lnSpc>
            </a:pPr>
            <a:r>
              <a:rPr lang="en-IN" altLang="en-US" sz="900" dirty="0">
                <a:latin typeface="Consolas" panose="020B0609020204030204" pitchFamily="49" charset="0"/>
              </a:rPr>
              <a:t>            }</a:t>
            </a:r>
          </a:p>
          <a:p>
            <a:pPr>
              <a:lnSpc>
                <a:spcPct val="98000"/>
              </a:lnSpc>
            </a:pPr>
            <a:r>
              <a:rPr lang="en-IN" altLang="en-US" sz="900" dirty="0">
                <a:latin typeface="Consolas" panose="020B0609020204030204" pitchFamily="49" charset="0"/>
              </a:rPr>
              <a:t>        }</a:t>
            </a:r>
          </a:p>
          <a:p>
            <a:pPr>
              <a:lnSpc>
                <a:spcPct val="98000"/>
              </a:lnSpc>
            </a:pPr>
            <a:r>
              <a:rPr lang="en-IN" altLang="en-US" sz="900" dirty="0"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138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1063" y="687388"/>
            <a:ext cx="2519362" cy="2519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3824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1213" y="2955925"/>
            <a:ext cx="2519362" cy="2455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3824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4850" y="4468813"/>
            <a:ext cx="2519363" cy="2513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951253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5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503239" y="107950"/>
            <a:ext cx="7614850" cy="1260475"/>
          </a:xfrm>
          <a:ln/>
        </p:spPr>
        <p:txBody>
          <a:bodyPr tIns="31680"/>
          <a:lstStyle/>
          <a:p>
            <a:pPr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sz="3200" b="1" dirty="0">
                <a:cs typeface="TimesNewRomanPS-BoldMT" charset="0"/>
              </a:rPr>
              <a:t>Setting Shader Uniforms</a:t>
            </a:r>
          </a:p>
        </p:txBody>
      </p:sp>
      <p:sp>
        <p:nvSpPr>
          <p:cNvPr id="139266" name="Text Box 2"/>
          <p:cNvSpPr txBox="1">
            <a:spLocks noChangeArrowheads="1"/>
          </p:cNvSpPr>
          <p:nvPr/>
        </p:nvSpPr>
        <p:spPr bwMode="auto">
          <a:xfrm>
            <a:off x="261938" y="6408738"/>
            <a:ext cx="9466262" cy="1017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59112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r>
              <a:rPr lang="en-IN" altLang="en-US" sz="1600" b="1" dirty="0"/>
              <a:t>glUniform — s</a:t>
            </a:r>
            <a:r>
              <a:rPr lang="en-IN" altLang="en-US" sz="1600" dirty="0"/>
              <a:t>pecify the value of a uniform variable for the current shader program object</a:t>
            </a:r>
          </a:p>
          <a:p>
            <a:r>
              <a:rPr lang="en-IN" altLang="en-US" sz="1600" b="1" dirty="0"/>
              <a:t>gl.uniform3f</a:t>
            </a:r>
            <a:r>
              <a:rPr lang="en-IN" altLang="en-US" sz="1600" dirty="0"/>
              <a:t>() - takes 3 float arguments</a:t>
            </a:r>
          </a:p>
          <a:p>
            <a:r>
              <a:rPr lang="en-IN" altLang="en-US" sz="1600" b="1" dirty="0"/>
              <a:t>gl.uniform3fv</a:t>
            </a:r>
            <a:r>
              <a:rPr lang="en-IN" altLang="en-US" sz="1600" dirty="0"/>
              <a:t>() - takes an array of 3 floats </a:t>
            </a:r>
          </a:p>
          <a:p>
            <a:r>
              <a:rPr lang="en-IN" altLang="en-US" sz="1600" dirty="0"/>
              <a:t>Many other variations – see OpenGL documentation</a:t>
            </a:r>
          </a:p>
        </p:txBody>
      </p:sp>
      <p:sp>
        <p:nvSpPr>
          <p:cNvPr id="139267" name="Text Box 3"/>
          <p:cNvSpPr txBox="1">
            <a:spLocks noChangeArrowheads="1"/>
          </p:cNvSpPr>
          <p:nvPr/>
        </p:nvSpPr>
        <p:spPr bwMode="auto">
          <a:xfrm>
            <a:off x="338138" y="1212850"/>
            <a:ext cx="9504362" cy="5267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8276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lnSpc>
                <a:spcPct val="98000"/>
              </a:lnSpc>
            </a:pPr>
            <a:r>
              <a:rPr lang="en-IN" altLang="en-US" sz="1300" b="1" dirty="0">
                <a:solidFill>
                  <a:srgbClr val="7F0055"/>
                </a:solidFill>
                <a:latin typeface="Consolas" panose="020B0609020204030204" pitchFamily="49" charset="0"/>
              </a:rPr>
              <a:t>function</a:t>
            </a:r>
            <a:r>
              <a:rPr lang="en-IN" altLang="en-US" sz="1300" dirty="0">
                <a:latin typeface="Consolas" panose="020B0609020204030204" pitchFamily="49" charset="0"/>
              </a:rPr>
              <a:t> </a:t>
            </a:r>
            <a:r>
              <a:rPr lang="en-IN" altLang="en-US" sz="1300" b="1" dirty="0">
                <a:latin typeface="Consolas" panose="020B0609020204030204" pitchFamily="49" charset="0"/>
              </a:rPr>
              <a:t>drawScene</a:t>
            </a:r>
            <a:r>
              <a:rPr lang="en-IN" altLang="en-US" sz="1300" dirty="0">
                <a:latin typeface="Consolas" panose="020B0609020204030204" pitchFamily="49" charset="0"/>
              </a:rPr>
              <a:t>() {</a:t>
            </a:r>
          </a:p>
          <a:p>
            <a:pPr>
              <a:lnSpc>
                <a:spcPct val="98000"/>
              </a:lnSpc>
            </a:pPr>
            <a:r>
              <a:rPr lang="en-IN" altLang="en-US" sz="1300" dirty="0">
                <a:latin typeface="Consolas" panose="020B0609020204030204" pitchFamily="49" charset="0"/>
              </a:rPr>
              <a:t>	...</a:t>
            </a:r>
          </a:p>
          <a:p>
            <a:pPr>
              <a:lnSpc>
                <a:spcPct val="98000"/>
              </a:lnSpc>
            </a:pPr>
            <a:r>
              <a:rPr lang="en-IN" altLang="en-US" sz="1300" dirty="0">
                <a:latin typeface="Consolas" panose="020B0609020204030204" pitchFamily="49" charset="0"/>
              </a:rPr>
              <a:t>    	</a:t>
            </a:r>
            <a:r>
              <a:rPr lang="en-IN" altLang="en-US" sz="1300" b="1" dirty="0">
                <a:solidFill>
                  <a:srgbClr val="7F0055"/>
                </a:solidFill>
                <a:latin typeface="Consolas" panose="020B0609020204030204" pitchFamily="49" charset="0"/>
              </a:rPr>
              <a:t>var</a:t>
            </a:r>
            <a:r>
              <a:rPr lang="en-IN" altLang="en-US" sz="1300" dirty="0">
                <a:latin typeface="Consolas" panose="020B0609020204030204" pitchFamily="49" charset="0"/>
              </a:rPr>
              <a:t> lighting = document.getElementById(</a:t>
            </a:r>
            <a:r>
              <a:rPr lang="en-IN" altLang="en-US" sz="1300" dirty="0">
                <a:solidFill>
                  <a:srgbClr val="2A00FF"/>
                </a:solidFill>
                <a:latin typeface="Consolas" panose="020B0609020204030204" pitchFamily="49" charset="0"/>
              </a:rPr>
              <a:t>"lighting"</a:t>
            </a:r>
            <a:r>
              <a:rPr lang="en-IN" altLang="en-US" sz="1300" dirty="0">
                <a:latin typeface="Consolas" panose="020B0609020204030204" pitchFamily="49" charset="0"/>
              </a:rPr>
              <a:t>).checked;</a:t>
            </a:r>
          </a:p>
          <a:p>
            <a:pPr>
              <a:lnSpc>
                <a:spcPct val="98000"/>
              </a:lnSpc>
            </a:pPr>
            <a:r>
              <a:rPr lang="en-IN" altLang="en-US" sz="1300" dirty="0">
                <a:latin typeface="Consolas" panose="020B0609020204030204" pitchFamily="49" charset="0"/>
              </a:rPr>
              <a:t>    	gl.uniform1i(shaderProgram.useLightingUniform, lighting);</a:t>
            </a:r>
          </a:p>
          <a:p>
            <a:pPr>
              <a:lnSpc>
                <a:spcPct val="98000"/>
              </a:lnSpc>
            </a:pPr>
            <a:r>
              <a:rPr lang="en-IN" altLang="en-US" sz="1300" dirty="0">
                <a:latin typeface="Consolas" panose="020B0609020204030204" pitchFamily="49" charset="0"/>
              </a:rPr>
              <a:t>     gl.uniform3f(</a:t>
            </a:r>
          </a:p>
          <a:p>
            <a:pPr>
              <a:lnSpc>
                <a:spcPct val="98000"/>
              </a:lnSpc>
            </a:pPr>
            <a:r>
              <a:rPr lang="en-IN" altLang="en-US" sz="1300" dirty="0">
                <a:latin typeface="Consolas" panose="020B0609020204030204" pitchFamily="49" charset="0"/>
              </a:rPr>
              <a:t>          shaderProgram.ambientColorUniform,</a:t>
            </a:r>
          </a:p>
          <a:p>
            <a:pPr>
              <a:lnSpc>
                <a:spcPct val="98000"/>
              </a:lnSpc>
            </a:pPr>
            <a:r>
              <a:rPr lang="en-IN" altLang="en-US" sz="1300" dirty="0">
                <a:latin typeface="Consolas" panose="020B0609020204030204" pitchFamily="49" charset="0"/>
              </a:rPr>
              <a:t>          parseFloat(document.getElementById(</a:t>
            </a:r>
            <a:r>
              <a:rPr lang="en-IN" altLang="en-US" sz="1300" dirty="0">
                <a:solidFill>
                  <a:srgbClr val="2A00FF"/>
                </a:solidFill>
                <a:latin typeface="Consolas" panose="020B0609020204030204" pitchFamily="49" charset="0"/>
              </a:rPr>
              <a:t>"ambientR"</a:t>
            </a:r>
            <a:r>
              <a:rPr lang="en-IN" altLang="en-US" sz="1300" dirty="0">
                <a:latin typeface="Consolas" panose="020B0609020204030204" pitchFamily="49" charset="0"/>
              </a:rPr>
              <a:t>).value),</a:t>
            </a:r>
          </a:p>
          <a:p>
            <a:pPr>
              <a:lnSpc>
                <a:spcPct val="98000"/>
              </a:lnSpc>
            </a:pPr>
            <a:r>
              <a:rPr lang="en-IN" altLang="en-US" sz="1300" dirty="0">
                <a:latin typeface="Consolas" panose="020B0609020204030204" pitchFamily="49" charset="0"/>
              </a:rPr>
              <a:t>          parseFloat(document.getElementById(</a:t>
            </a:r>
            <a:r>
              <a:rPr lang="en-IN" altLang="en-US" sz="1300" dirty="0">
                <a:solidFill>
                  <a:srgbClr val="2A00FF"/>
                </a:solidFill>
                <a:latin typeface="Consolas" panose="020B0609020204030204" pitchFamily="49" charset="0"/>
              </a:rPr>
              <a:t>"ambientG"</a:t>
            </a:r>
            <a:r>
              <a:rPr lang="en-IN" altLang="en-US" sz="1300" dirty="0">
                <a:latin typeface="Consolas" panose="020B0609020204030204" pitchFamily="49" charset="0"/>
              </a:rPr>
              <a:t>).value),</a:t>
            </a:r>
          </a:p>
          <a:p>
            <a:pPr>
              <a:lnSpc>
                <a:spcPct val="98000"/>
              </a:lnSpc>
            </a:pPr>
            <a:r>
              <a:rPr lang="en-IN" altLang="en-US" sz="1300" dirty="0">
                <a:latin typeface="Consolas" panose="020B0609020204030204" pitchFamily="49" charset="0"/>
              </a:rPr>
              <a:t>          parseFloat(document.getElementById(</a:t>
            </a:r>
            <a:r>
              <a:rPr lang="en-IN" altLang="en-US" sz="1300" dirty="0">
                <a:solidFill>
                  <a:srgbClr val="2A00FF"/>
                </a:solidFill>
                <a:latin typeface="Consolas" panose="020B0609020204030204" pitchFamily="49" charset="0"/>
              </a:rPr>
              <a:t>"ambientB"</a:t>
            </a:r>
            <a:r>
              <a:rPr lang="en-IN" altLang="en-US" sz="1300" dirty="0">
                <a:latin typeface="Consolas" panose="020B0609020204030204" pitchFamily="49" charset="0"/>
              </a:rPr>
              <a:t>).value)</a:t>
            </a:r>
          </a:p>
          <a:p>
            <a:pPr>
              <a:lnSpc>
                <a:spcPct val="98000"/>
              </a:lnSpc>
            </a:pPr>
            <a:r>
              <a:rPr lang="en-IN" altLang="en-US" sz="1300" dirty="0">
                <a:latin typeface="Consolas" panose="020B0609020204030204" pitchFamily="49" charset="0"/>
              </a:rPr>
              <a:t>       );</a:t>
            </a:r>
          </a:p>
          <a:p>
            <a:pPr>
              <a:lnSpc>
                <a:spcPct val="98000"/>
              </a:lnSpc>
            </a:pPr>
            <a:endParaRPr lang="en-IN" altLang="en-US" sz="1200" dirty="0">
              <a:latin typeface="Consolas" panose="020B0609020204030204" pitchFamily="49" charset="0"/>
            </a:endParaRPr>
          </a:p>
          <a:p>
            <a:pPr>
              <a:lnSpc>
                <a:spcPct val="98000"/>
              </a:lnSpc>
            </a:pPr>
            <a:r>
              <a:rPr lang="en-IN" altLang="en-US" sz="1300" dirty="0">
                <a:latin typeface="Consolas" panose="020B0609020204030204" pitchFamily="49" charset="0"/>
              </a:rPr>
              <a:t>     	</a:t>
            </a:r>
            <a:r>
              <a:rPr lang="en-IN" altLang="en-US" sz="1300" b="1" dirty="0">
                <a:solidFill>
                  <a:srgbClr val="7F0055"/>
                </a:solidFill>
                <a:latin typeface="Consolas" panose="020B0609020204030204" pitchFamily="49" charset="0"/>
              </a:rPr>
              <a:t>var</a:t>
            </a:r>
            <a:r>
              <a:rPr lang="en-IN" altLang="en-US" sz="1300" dirty="0">
                <a:latin typeface="Consolas" panose="020B0609020204030204" pitchFamily="49" charset="0"/>
              </a:rPr>
              <a:t> lightingDirection = [</a:t>
            </a:r>
          </a:p>
          <a:p>
            <a:pPr>
              <a:lnSpc>
                <a:spcPct val="98000"/>
              </a:lnSpc>
            </a:pPr>
            <a:r>
              <a:rPr lang="en-IN" altLang="en-US" sz="1300" dirty="0">
                <a:latin typeface="Consolas" panose="020B0609020204030204" pitchFamily="49" charset="0"/>
              </a:rPr>
              <a:t>          parseFloat(document.getElementById(</a:t>
            </a:r>
            <a:r>
              <a:rPr lang="en-IN" altLang="en-US" sz="1300" dirty="0">
                <a:solidFill>
                  <a:srgbClr val="2A00FF"/>
                </a:solidFill>
                <a:latin typeface="Consolas" panose="020B0609020204030204" pitchFamily="49" charset="0"/>
              </a:rPr>
              <a:t>"lightDirectionX"</a:t>
            </a:r>
            <a:r>
              <a:rPr lang="en-IN" altLang="en-US" sz="1300" dirty="0">
                <a:latin typeface="Consolas" panose="020B0609020204030204" pitchFamily="49" charset="0"/>
              </a:rPr>
              <a:t>).value),</a:t>
            </a:r>
          </a:p>
          <a:p>
            <a:pPr>
              <a:lnSpc>
                <a:spcPct val="98000"/>
              </a:lnSpc>
            </a:pPr>
            <a:r>
              <a:rPr lang="en-IN" altLang="en-US" sz="1300" dirty="0">
                <a:latin typeface="Consolas" panose="020B0609020204030204" pitchFamily="49" charset="0"/>
              </a:rPr>
              <a:t>          parseFloat(document.getElementById(</a:t>
            </a:r>
            <a:r>
              <a:rPr lang="en-IN" altLang="en-US" sz="1300" dirty="0">
                <a:solidFill>
                  <a:srgbClr val="2A00FF"/>
                </a:solidFill>
                <a:latin typeface="Consolas" panose="020B0609020204030204" pitchFamily="49" charset="0"/>
              </a:rPr>
              <a:t>"lightDirectionY"</a:t>
            </a:r>
            <a:r>
              <a:rPr lang="en-IN" altLang="en-US" sz="1300" dirty="0">
                <a:latin typeface="Consolas" panose="020B0609020204030204" pitchFamily="49" charset="0"/>
              </a:rPr>
              <a:t>).value),</a:t>
            </a:r>
          </a:p>
          <a:p>
            <a:pPr>
              <a:lnSpc>
                <a:spcPct val="98000"/>
              </a:lnSpc>
            </a:pPr>
            <a:r>
              <a:rPr lang="en-IN" altLang="en-US" sz="1300" dirty="0">
                <a:latin typeface="Consolas" panose="020B0609020204030204" pitchFamily="49" charset="0"/>
              </a:rPr>
              <a:t>          parseFloat(document.getElementById(</a:t>
            </a:r>
            <a:r>
              <a:rPr lang="en-IN" altLang="en-US" sz="1300" dirty="0">
                <a:solidFill>
                  <a:srgbClr val="2A00FF"/>
                </a:solidFill>
                <a:latin typeface="Consolas" panose="020B0609020204030204" pitchFamily="49" charset="0"/>
              </a:rPr>
              <a:t>"lightDirectionZ"</a:t>
            </a:r>
            <a:r>
              <a:rPr lang="en-IN" altLang="en-US" sz="1300" dirty="0">
                <a:latin typeface="Consolas" panose="020B0609020204030204" pitchFamily="49" charset="0"/>
              </a:rPr>
              <a:t>).value)</a:t>
            </a:r>
          </a:p>
          <a:p>
            <a:pPr>
              <a:lnSpc>
                <a:spcPct val="98000"/>
              </a:lnSpc>
            </a:pPr>
            <a:r>
              <a:rPr lang="en-IN" altLang="en-US" sz="1300" dirty="0">
                <a:latin typeface="Consolas" panose="020B0609020204030204" pitchFamily="49" charset="0"/>
              </a:rPr>
              <a:t>       ];</a:t>
            </a:r>
          </a:p>
          <a:p>
            <a:pPr>
              <a:lnSpc>
                <a:spcPct val="98000"/>
              </a:lnSpc>
            </a:pPr>
            <a:r>
              <a:rPr lang="en-IN" altLang="en-US" sz="1300" dirty="0">
                <a:latin typeface="Consolas" panose="020B0609020204030204" pitchFamily="49" charset="0"/>
              </a:rPr>
              <a:t>     	</a:t>
            </a:r>
            <a:r>
              <a:rPr lang="en-IN" altLang="en-US" sz="1300" b="1" dirty="0">
                <a:solidFill>
                  <a:srgbClr val="7F0055"/>
                </a:solidFill>
                <a:latin typeface="Consolas" panose="020B0609020204030204" pitchFamily="49" charset="0"/>
              </a:rPr>
              <a:t>var</a:t>
            </a:r>
            <a:r>
              <a:rPr lang="en-IN" altLang="en-US" sz="1300" dirty="0">
                <a:latin typeface="Consolas" panose="020B0609020204030204" pitchFamily="49" charset="0"/>
              </a:rPr>
              <a:t> adjustedLD = vec3.create();</a:t>
            </a:r>
          </a:p>
          <a:p>
            <a:pPr>
              <a:lnSpc>
                <a:spcPct val="98000"/>
              </a:lnSpc>
            </a:pPr>
            <a:r>
              <a:rPr lang="en-IN" altLang="en-US" sz="1300" dirty="0">
                <a:latin typeface="Consolas" panose="020B0609020204030204" pitchFamily="49" charset="0"/>
              </a:rPr>
              <a:t>     	vec3.normalize(lightingDirection, adjustedLD);</a:t>
            </a:r>
          </a:p>
          <a:p>
            <a:pPr>
              <a:lnSpc>
                <a:spcPct val="98000"/>
              </a:lnSpc>
            </a:pPr>
            <a:r>
              <a:rPr lang="en-IN" altLang="en-US" sz="1300" dirty="0">
                <a:latin typeface="Consolas" panose="020B0609020204030204" pitchFamily="49" charset="0"/>
              </a:rPr>
              <a:t>     	vec3.scale(adjustedLD, -1);</a:t>
            </a:r>
          </a:p>
          <a:p>
            <a:pPr>
              <a:lnSpc>
                <a:spcPct val="98000"/>
              </a:lnSpc>
            </a:pPr>
            <a:r>
              <a:rPr lang="en-IN" altLang="en-US" sz="1300" dirty="0">
                <a:latin typeface="Consolas" panose="020B0609020204030204" pitchFamily="49" charset="0"/>
              </a:rPr>
              <a:t>     gl.uniform3fv(shaderProgram.lightingDirectionUniform, adjustedLD);</a:t>
            </a:r>
          </a:p>
          <a:p>
            <a:pPr>
              <a:lnSpc>
                <a:spcPct val="98000"/>
              </a:lnSpc>
            </a:pPr>
            <a:endParaRPr lang="en-IN" altLang="en-US" sz="1200" dirty="0">
              <a:latin typeface="Consolas" panose="020B0609020204030204" pitchFamily="49" charset="0"/>
            </a:endParaRPr>
          </a:p>
          <a:p>
            <a:pPr>
              <a:lnSpc>
                <a:spcPct val="98000"/>
              </a:lnSpc>
            </a:pPr>
            <a:r>
              <a:rPr lang="en-IN" altLang="en-US" sz="1300" dirty="0">
                <a:latin typeface="Consolas" panose="020B0609020204030204" pitchFamily="49" charset="0"/>
              </a:rPr>
              <a:t>     	gl.uniform3f(</a:t>
            </a:r>
          </a:p>
          <a:p>
            <a:pPr>
              <a:lnSpc>
                <a:spcPct val="98000"/>
              </a:lnSpc>
            </a:pPr>
            <a:r>
              <a:rPr lang="en-IN" altLang="en-US" sz="1300" dirty="0">
                <a:latin typeface="Consolas" panose="020B0609020204030204" pitchFamily="49" charset="0"/>
              </a:rPr>
              <a:t>          shaderProgram.directionalColorUniform,</a:t>
            </a:r>
          </a:p>
          <a:p>
            <a:pPr>
              <a:lnSpc>
                <a:spcPct val="98000"/>
              </a:lnSpc>
            </a:pPr>
            <a:r>
              <a:rPr lang="en-IN" altLang="en-US" sz="1300" dirty="0">
                <a:latin typeface="Consolas" panose="020B0609020204030204" pitchFamily="49" charset="0"/>
              </a:rPr>
              <a:t>          parseFloat(document.getElementById(</a:t>
            </a:r>
            <a:r>
              <a:rPr lang="en-IN" altLang="en-US" sz="1300" dirty="0">
                <a:solidFill>
                  <a:srgbClr val="2A00FF"/>
                </a:solidFill>
                <a:latin typeface="Consolas" panose="020B0609020204030204" pitchFamily="49" charset="0"/>
              </a:rPr>
              <a:t>"directionalR"</a:t>
            </a:r>
            <a:r>
              <a:rPr lang="en-IN" altLang="en-US" sz="1300" dirty="0">
                <a:latin typeface="Consolas" panose="020B0609020204030204" pitchFamily="49" charset="0"/>
              </a:rPr>
              <a:t>).value),</a:t>
            </a:r>
          </a:p>
          <a:p>
            <a:pPr>
              <a:lnSpc>
                <a:spcPct val="98000"/>
              </a:lnSpc>
            </a:pPr>
            <a:r>
              <a:rPr lang="en-IN" altLang="en-US" sz="1300" dirty="0">
                <a:latin typeface="Consolas" panose="020B0609020204030204" pitchFamily="49" charset="0"/>
              </a:rPr>
              <a:t>          parseFloat(document.getElementById(</a:t>
            </a:r>
            <a:r>
              <a:rPr lang="en-IN" altLang="en-US" sz="1300" dirty="0">
                <a:solidFill>
                  <a:srgbClr val="2A00FF"/>
                </a:solidFill>
                <a:latin typeface="Consolas" panose="020B0609020204030204" pitchFamily="49" charset="0"/>
              </a:rPr>
              <a:t>"directionalG"</a:t>
            </a:r>
            <a:r>
              <a:rPr lang="en-IN" altLang="en-US" sz="1300" dirty="0">
                <a:latin typeface="Consolas" panose="020B0609020204030204" pitchFamily="49" charset="0"/>
              </a:rPr>
              <a:t>).value),</a:t>
            </a:r>
          </a:p>
          <a:p>
            <a:pPr>
              <a:lnSpc>
                <a:spcPct val="98000"/>
              </a:lnSpc>
            </a:pPr>
            <a:r>
              <a:rPr lang="en-IN" altLang="en-US" sz="1300" dirty="0">
                <a:latin typeface="Consolas" panose="020B0609020204030204" pitchFamily="49" charset="0"/>
              </a:rPr>
              <a:t>          parseFloat(document.getElementById(</a:t>
            </a:r>
            <a:r>
              <a:rPr lang="en-IN" altLang="en-US" sz="1300" dirty="0">
                <a:solidFill>
                  <a:srgbClr val="2A00FF"/>
                </a:solidFill>
                <a:latin typeface="Consolas" panose="020B0609020204030204" pitchFamily="49" charset="0"/>
              </a:rPr>
              <a:t>"directionalB"</a:t>
            </a:r>
            <a:r>
              <a:rPr lang="en-IN" altLang="en-US" sz="1300" dirty="0">
                <a:latin typeface="Consolas" panose="020B0609020204030204" pitchFamily="49" charset="0"/>
              </a:rPr>
              <a:t>).value)</a:t>
            </a:r>
          </a:p>
          <a:p>
            <a:pPr>
              <a:lnSpc>
                <a:spcPct val="98000"/>
              </a:lnSpc>
            </a:pPr>
            <a:r>
              <a:rPr lang="en-IN" altLang="en-US" sz="1300" dirty="0">
                <a:latin typeface="Consolas" panose="020B0609020204030204" pitchFamily="49" charset="0"/>
              </a:rPr>
              <a:t>     	);</a:t>
            </a:r>
          </a:p>
        </p:txBody>
      </p:sp>
    </p:spTree>
    <p:extLst>
      <p:ext uri="{BB962C8B-B14F-4D97-AF65-F5344CB8AC3E}">
        <p14:creationId xmlns:p14="http://schemas.microsoft.com/office/powerpoint/2010/main" val="200093009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89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503238" y="107950"/>
            <a:ext cx="7481035" cy="1260475"/>
          </a:xfrm>
          <a:ln/>
        </p:spPr>
        <p:txBody>
          <a:bodyPr tIns="31680"/>
          <a:lstStyle/>
          <a:p>
            <a:pPr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sz="3200" b="1" dirty="0">
                <a:cs typeface="TimesNewRomanPS-BoldMT" charset="0"/>
              </a:rPr>
              <a:t>Draw Everything</a:t>
            </a:r>
          </a:p>
        </p:txBody>
      </p:sp>
      <p:sp>
        <p:nvSpPr>
          <p:cNvPr id="140290" name="Text Box 2"/>
          <p:cNvSpPr txBox="1">
            <a:spLocks noChangeArrowheads="1"/>
          </p:cNvSpPr>
          <p:nvPr/>
        </p:nvSpPr>
        <p:spPr bwMode="auto">
          <a:xfrm>
            <a:off x="338138" y="1212850"/>
            <a:ext cx="9504362" cy="6059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8780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lnSpc>
                <a:spcPct val="98000"/>
              </a:lnSpc>
            </a:pPr>
            <a:r>
              <a:rPr lang="en-IN" altLang="en-US" sz="1500" dirty="0">
                <a:latin typeface="Consolas" panose="020B0609020204030204" pitchFamily="49" charset="0"/>
              </a:rPr>
              <a:t>	...</a:t>
            </a:r>
          </a:p>
          <a:p>
            <a:pPr>
              <a:lnSpc>
                <a:spcPct val="98000"/>
              </a:lnSpc>
            </a:pPr>
            <a:endParaRPr lang="en-IN" altLang="en-US" sz="1200" dirty="0">
              <a:latin typeface="Consolas" panose="020B0609020204030204" pitchFamily="49" charset="0"/>
            </a:endParaRPr>
          </a:p>
          <a:p>
            <a:pPr>
              <a:lnSpc>
                <a:spcPct val="98000"/>
              </a:lnSpc>
            </a:pPr>
            <a:r>
              <a:rPr lang="en-IN" altLang="en-US" sz="1500" dirty="0">
                <a:latin typeface="Consolas" panose="020B0609020204030204" pitchFamily="49" charset="0"/>
              </a:rPr>
              <a:t>    mat4.identity(mvMatrix);</a:t>
            </a:r>
          </a:p>
          <a:p>
            <a:pPr>
              <a:lnSpc>
                <a:spcPct val="98000"/>
              </a:lnSpc>
            </a:pPr>
            <a:r>
              <a:rPr lang="en-IN" altLang="en-US" sz="1500" dirty="0">
                <a:latin typeface="Consolas" panose="020B0609020204030204" pitchFamily="49" charset="0"/>
              </a:rPr>
              <a:t>    mat4.translate(mvMatrix, [0, 0, -6]);</a:t>
            </a:r>
          </a:p>
          <a:p>
            <a:pPr>
              <a:lnSpc>
                <a:spcPct val="98000"/>
              </a:lnSpc>
            </a:pPr>
            <a:r>
              <a:rPr lang="en-IN" altLang="en-US" sz="1500" dirty="0">
                <a:latin typeface="Consolas" panose="020B0609020204030204" pitchFamily="49" charset="0"/>
              </a:rPr>
              <a:t>    mat4.multiply(mvMatrix, moonRotationMatrix);</a:t>
            </a:r>
          </a:p>
          <a:p>
            <a:pPr>
              <a:lnSpc>
                <a:spcPct val="98000"/>
              </a:lnSpc>
            </a:pPr>
            <a:endParaRPr lang="en-IN" altLang="en-US" sz="1200" dirty="0">
              <a:latin typeface="Consolas" panose="020B0609020204030204" pitchFamily="49" charset="0"/>
            </a:endParaRPr>
          </a:p>
          <a:p>
            <a:pPr>
              <a:lnSpc>
                <a:spcPct val="98000"/>
              </a:lnSpc>
            </a:pPr>
            <a:r>
              <a:rPr lang="en-IN" altLang="en-US" sz="1500" dirty="0">
                <a:latin typeface="Consolas" panose="020B0609020204030204" pitchFamily="49" charset="0"/>
              </a:rPr>
              <a:t>    gl.activeTexture(gl.TEXTURE0);</a:t>
            </a:r>
          </a:p>
          <a:p>
            <a:pPr>
              <a:lnSpc>
                <a:spcPct val="98000"/>
              </a:lnSpc>
            </a:pPr>
            <a:r>
              <a:rPr lang="en-IN" altLang="en-US" sz="1500" dirty="0">
                <a:latin typeface="Consolas" panose="020B0609020204030204" pitchFamily="49" charset="0"/>
              </a:rPr>
              <a:t>    gl.bindTexture(gl.TEXTURE_2D, moonTexture);</a:t>
            </a:r>
          </a:p>
          <a:p>
            <a:pPr>
              <a:lnSpc>
                <a:spcPct val="98000"/>
              </a:lnSpc>
            </a:pPr>
            <a:r>
              <a:rPr lang="en-IN" altLang="en-US" sz="1500" dirty="0">
                <a:latin typeface="Consolas" panose="020B0609020204030204" pitchFamily="49" charset="0"/>
              </a:rPr>
              <a:t>    gl.uniform1i(shaderProgram.samplerUniform, 0);</a:t>
            </a:r>
          </a:p>
          <a:p>
            <a:pPr>
              <a:lnSpc>
                <a:spcPct val="98000"/>
              </a:lnSpc>
            </a:pPr>
            <a:endParaRPr lang="en-IN" altLang="en-US" sz="1200" dirty="0">
              <a:latin typeface="Consolas" panose="020B0609020204030204" pitchFamily="49" charset="0"/>
            </a:endParaRPr>
          </a:p>
          <a:p>
            <a:pPr>
              <a:lnSpc>
                <a:spcPct val="98000"/>
              </a:lnSpc>
            </a:pPr>
            <a:r>
              <a:rPr lang="en-IN" altLang="en-US" sz="1500" dirty="0">
                <a:latin typeface="Consolas" panose="020B0609020204030204" pitchFamily="49" charset="0"/>
              </a:rPr>
              <a:t>    gl.bindBuffer(gl.ARRAY_BUFFER, moonVertexPositionBuffer);</a:t>
            </a:r>
          </a:p>
          <a:p>
            <a:pPr>
              <a:lnSpc>
                <a:spcPct val="98000"/>
              </a:lnSpc>
            </a:pPr>
            <a:r>
              <a:rPr lang="en-IN" altLang="en-US" sz="1500" dirty="0">
                <a:latin typeface="Consolas" panose="020B0609020204030204" pitchFamily="49" charset="0"/>
              </a:rPr>
              <a:t>    gl.vertexAttribPointer(shaderProgram.vertexPositionAttribute, </a:t>
            </a:r>
          </a:p>
          <a:p>
            <a:pPr>
              <a:lnSpc>
                <a:spcPct val="98000"/>
              </a:lnSpc>
            </a:pPr>
            <a:r>
              <a:rPr lang="en-IN" altLang="en-US" sz="1500" dirty="0">
                <a:latin typeface="Consolas" panose="020B0609020204030204" pitchFamily="49" charset="0"/>
              </a:rPr>
              <a:t>		moonVertexPositionBuffer.itemSize, gl.FLOAT, </a:t>
            </a:r>
            <a:r>
              <a:rPr lang="en-IN" altLang="en-US" sz="1500" b="1" dirty="0">
                <a:solidFill>
                  <a:srgbClr val="7F0055"/>
                </a:solidFill>
                <a:latin typeface="Consolas" panose="020B0609020204030204" pitchFamily="49" charset="0"/>
              </a:rPr>
              <a:t>false</a:t>
            </a:r>
            <a:r>
              <a:rPr lang="en-IN" altLang="en-US" sz="1500" dirty="0">
                <a:latin typeface="Consolas" panose="020B0609020204030204" pitchFamily="49" charset="0"/>
              </a:rPr>
              <a:t>, 0, 0);</a:t>
            </a:r>
          </a:p>
          <a:p>
            <a:pPr>
              <a:lnSpc>
                <a:spcPct val="98000"/>
              </a:lnSpc>
            </a:pPr>
            <a:endParaRPr lang="en-IN" altLang="en-US" sz="1200" dirty="0">
              <a:latin typeface="Consolas" panose="020B0609020204030204" pitchFamily="49" charset="0"/>
            </a:endParaRPr>
          </a:p>
          <a:p>
            <a:pPr>
              <a:lnSpc>
                <a:spcPct val="98000"/>
              </a:lnSpc>
            </a:pPr>
            <a:r>
              <a:rPr lang="en-IN" altLang="en-US" sz="1500" dirty="0">
                <a:latin typeface="Consolas" panose="020B0609020204030204" pitchFamily="49" charset="0"/>
              </a:rPr>
              <a:t>    gl.bindBuffer(gl.ARRAY_BUFFER, moonVertexTextureCoordBuffer);</a:t>
            </a:r>
          </a:p>
          <a:p>
            <a:pPr>
              <a:lnSpc>
                <a:spcPct val="98000"/>
              </a:lnSpc>
            </a:pPr>
            <a:r>
              <a:rPr lang="en-IN" altLang="en-US" sz="1500" dirty="0">
                <a:latin typeface="Consolas" panose="020B0609020204030204" pitchFamily="49" charset="0"/>
              </a:rPr>
              <a:t>    gl.vertexAttribPointer(shaderProgram.textureCoordAttribute, </a:t>
            </a:r>
          </a:p>
          <a:p>
            <a:pPr>
              <a:lnSpc>
                <a:spcPct val="98000"/>
              </a:lnSpc>
            </a:pPr>
            <a:r>
              <a:rPr lang="en-IN" altLang="en-US" sz="1500" dirty="0">
                <a:latin typeface="Consolas" panose="020B0609020204030204" pitchFamily="49" charset="0"/>
              </a:rPr>
              <a:t>		moonVertexTextureCoordBuffer.itemSize, gl.FLOAT, </a:t>
            </a:r>
            <a:r>
              <a:rPr lang="en-IN" altLang="en-US" sz="1500" b="1" dirty="0">
                <a:solidFill>
                  <a:srgbClr val="7F0055"/>
                </a:solidFill>
                <a:latin typeface="Consolas" panose="020B0609020204030204" pitchFamily="49" charset="0"/>
              </a:rPr>
              <a:t>false</a:t>
            </a:r>
            <a:r>
              <a:rPr lang="en-IN" altLang="en-US" sz="1500" dirty="0">
                <a:latin typeface="Consolas" panose="020B0609020204030204" pitchFamily="49" charset="0"/>
              </a:rPr>
              <a:t>, 0, 0);</a:t>
            </a:r>
          </a:p>
          <a:p>
            <a:pPr>
              <a:lnSpc>
                <a:spcPct val="98000"/>
              </a:lnSpc>
            </a:pPr>
            <a:endParaRPr lang="en-IN" altLang="en-US" sz="1200" dirty="0">
              <a:latin typeface="Consolas" panose="020B0609020204030204" pitchFamily="49" charset="0"/>
            </a:endParaRPr>
          </a:p>
          <a:p>
            <a:pPr>
              <a:lnSpc>
                <a:spcPct val="98000"/>
              </a:lnSpc>
            </a:pPr>
            <a:r>
              <a:rPr lang="en-IN" altLang="en-US" sz="1500" dirty="0">
                <a:latin typeface="Consolas" panose="020B0609020204030204" pitchFamily="49" charset="0"/>
              </a:rPr>
              <a:t>    gl.bindBuffer(gl.ARRAY_BUFFER, moonVertexNormalBuffer);</a:t>
            </a:r>
          </a:p>
          <a:p>
            <a:pPr>
              <a:lnSpc>
                <a:spcPct val="98000"/>
              </a:lnSpc>
            </a:pPr>
            <a:r>
              <a:rPr lang="en-IN" altLang="en-US" sz="1500" dirty="0">
                <a:latin typeface="Consolas" panose="020B0609020204030204" pitchFamily="49" charset="0"/>
              </a:rPr>
              <a:t>    gl.vertexAttribPointer(shaderProgram.vertexNormalAttribute, </a:t>
            </a:r>
          </a:p>
          <a:p>
            <a:pPr>
              <a:lnSpc>
                <a:spcPct val="98000"/>
              </a:lnSpc>
            </a:pPr>
            <a:r>
              <a:rPr lang="en-IN" altLang="en-US" sz="1500" dirty="0">
                <a:latin typeface="Consolas" panose="020B0609020204030204" pitchFamily="49" charset="0"/>
              </a:rPr>
              <a:t>		moonVertexNormalBuffer.itemSize, gl.FLOAT, </a:t>
            </a:r>
            <a:r>
              <a:rPr lang="en-IN" altLang="en-US" sz="1500" b="1" dirty="0">
                <a:solidFill>
                  <a:srgbClr val="7F0055"/>
                </a:solidFill>
                <a:latin typeface="Consolas" panose="020B0609020204030204" pitchFamily="49" charset="0"/>
              </a:rPr>
              <a:t>false</a:t>
            </a:r>
            <a:r>
              <a:rPr lang="en-IN" altLang="en-US" sz="1500" dirty="0">
                <a:latin typeface="Consolas" panose="020B0609020204030204" pitchFamily="49" charset="0"/>
              </a:rPr>
              <a:t>, 0, 0);</a:t>
            </a:r>
          </a:p>
          <a:p>
            <a:pPr>
              <a:lnSpc>
                <a:spcPct val="98000"/>
              </a:lnSpc>
            </a:pPr>
            <a:endParaRPr lang="en-IN" altLang="en-US" sz="1200" dirty="0">
              <a:latin typeface="Consolas" panose="020B0609020204030204" pitchFamily="49" charset="0"/>
            </a:endParaRPr>
          </a:p>
          <a:p>
            <a:pPr>
              <a:lnSpc>
                <a:spcPct val="98000"/>
              </a:lnSpc>
            </a:pPr>
            <a:r>
              <a:rPr lang="en-IN" altLang="en-US" sz="1500" dirty="0">
                <a:latin typeface="Consolas" panose="020B0609020204030204" pitchFamily="49" charset="0"/>
              </a:rPr>
              <a:t>    gl.bindBuffer(gl.ELEMENT_ARRAY_BUFFER, moonVertexIndexBuffer);</a:t>
            </a:r>
          </a:p>
          <a:p>
            <a:pPr>
              <a:lnSpc>
                <a:spcPct val="98000"/>
              </a:lnSpc>
            </a:pPr>
            <a:r>
              <a:rPr lang="en-IN" altLang="en-US" sz="1500" dirty="0">
                <a:latin typeface="Consolas" panose="020B0609020204030204" pitchFamily="49" charset="0"/>
              </a:rPr>
              <a:t>    setMatrixUniforms();</a:t>
            </a:r>
          </a:p>
          <a:p>
            <a:pPr>
              <a:lnSpc>
                <a:spcPct val="98000"/>
              </a:lnSpc>
            </a:pPr>
            <a:r>
              <a:rPr lang="en-IN" altLang="en-US" sz="1500" dirty="0">
                <a:latin typeface="Consolas" panose="020B0609020204030204" pitchFamily="49" charset="0"/>
              </a:rPr>
              <a:t>    gl.drawElements(gl.TRIANGLES, moonVertexIndexBuffer.numItems, gl.UNSIGNED_SHORT, 0);</a:t>
            </a:r>
          </a:p>
          <a:p>
            <a:pPr>
              <a:lnSpc>
                <a:spcPct val="98000"/>
              </a:lnSpc>
            </a:pPr>
            <a:r>
              <a:rPr lang="en-IN" altLang="en-US" sz="1500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04222292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3A8E82-1A07-4EA0-869C-929D98AAF1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z="3600" b="1" dirty="0"/>
              <a:t>Mipmapping</a:t>
            </a:r>
          </a:p>
        </p:txBody>
      </p:sp>
      <p:pic>
        <p:nvPicPr>
          <p:cNvPr id="1026" name="Picture 2" descr="https://rendermeapangolin.files.wordpress.com/2015/05/mipmap.jpg">
            <a:extLst>
              <a:ext uri="{FF2B5EF4-FFF2-40B4-BE49-F238E27FC236}">
                <a16:creationId xmlns:a16="http://schemas.microsoft.com/office/drawing/2014/main" id="{69344CF7-9B03-4283-A0F7-D082936A66B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444" y="1773912"/>
            <a:ext cx="7726320" cy="3480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5A7863F3-D5E8-4CC5-A2A0-D2359D57CD64}"/>
              </a:ext>
            </a:extLst>
          </p:cNvPr>
          <p:cNvSpPr txBox="1">
            <a:spLocks/>
          </p:cNvSpPr>
          <p:nvPr/>
        </p:nvSpPr>
        <p:spPr>
          <a:xfrm>
            <a:off x="503281" y="5349465"/>
            <a:ext cx="9254036" cy="204379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 anchorCtr="1">
            <a:noAutofit/>
          </a:bodyPr>
          <a:lstStyle>
            <a:lvl1pPr marL="0" marR="0" lvl="0" indent="0" algn="ctr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4400" b="0" i="0" u="none" strike="noStrike" kern="1200" spc="0" baseline="0">
                <a:ln>
                  <a:noFill/>
                </a:ln>
                <a:solidFill>
                  <a:srgbClr val="000000"/>
                </a:solidFill>
                <a:latin typeface="Arial" pitchFamily="18"/>
                <a:ea typeface="Microsoft YaHei" pitchFamily="2"/>
                <a:cs typeface="Arial Unicode MS" pitchFamily="2"/>
              </a:defRPr>
            </a:lvl1pPr>
          </a:lstStyle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AU" sz="2800" b="1" dirty="0"/>
              <a:t>Use low-res version of texture when fragment coverage is low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AU" sz="2800" b="1" dirty="0"/>
              <a:t>Mip map resolution is the “level” in GL texture API (0 is full-res)</a:t>
            </a:r>
          </a:p>
        </p:txBody>
      </p:sp>
    </p:spTree>
    <p:extLst>
      <p:ext uri="{BB962C8B-B14F-4D97-AF65-F5344CB8AC3E}">
        <p14:creationId xmlns:p14="http://schemas.microsoft.com/office/powerpoint/2010/main" val="871566460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3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503238" y="356839"/>
            <a:ext cx="7668671" cy="1011586"/>
          </a:xfrm>
          <a:ln/>
        </p:spPr>
        <p:txBody>
          <a:bodyPr tIns="31680"/>
          <a:lstStyle/>
          <a:p>
            <a: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961313" algn="l"/>
                <a:tab pos="8686800" algn="l"/>
              </a:tabLst>
            </a:pPr>
            <a:r>
              <a:rPr lang="en-US" altLang="en-US" sz="3600" b="1" dirty="0"/>
              <a:t>Per-Fragment Lighting</a:t>
            </a:r>
          </a:p>
        </p:txBody>
      </p:sp>
      <p:sp>
        <p:nvSpPr>
          <p:cNvPr id="141314" name="Text Box 2"/>
          <p:cNvSpPr txBox="1">
            <a:spLocks noChangeArrowheads="1"/>
          </p:cNvSpPr>
          <p:nvPr/>
        </p:nvSpPr>
        <p:spPr bwMode="auto">
          <a:xfrm>
            <a:off x="693197" y="6821488"/>
            <a:ext cx="7478712" cy="44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 anchorCtr="1"/>
          <a:lstStyle>
            <a:lvl1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>
              <a:lnSpc>
                <a:spcPct val="112000"/>
              </a:lnSpc>
            </a:pPr>
            <a:r>
              <a:rPr lang="en-US" altLang="en-US" sz="2600" dirty="0">
                <a:latin typeface="NimbusRomNo9L-ReguItal" charset="0"/>
              </a:rPr>
              <a:t>See examples/perfragment-lighting-json</a:t>
            </a:r>
          </a:p>
        </p:txBody>
      </p:sp>
      <p:sp>
        <p:nvSpPr>
          <p:cNvPr id="141315" name="Text Box 3"/>
          <p:cNvSpPr txBox="1">
            <a:spLocks noChangeArrowheads="1"/>
          </p:cNvSpPr>
          <p:nvPr/>
        </p:nvSpPr>
        <p:spPr bwMode="auto">
          <a:xfrm>
            <a:off x="567784" y="1401763"/>
            <a:ext cx="7478713" cy="8396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 anchorCtr="1"/>
          <a:lstStyle>
            <a:lvl1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>
              <a:lnSpc>
                <a:spcPct val="112000"/>
              </a:lnSpc>
            </a:pPr>
            <a:r>
              <a:rPr lang="en-US" altLang="en-US" sz="2600" dirty="0"/>
              <a:t>(Specular Lighting, Per-Fragment Shading)</a:t>
            </a:r>
          </a:p>
        </p:txBody>
      </p:sp>
      <p:pic>
        <p:nvPicPr>
          <p:cNvPr id="14131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1472" y="2379663"/>
            <a:ext cx="4591050" cy="4200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0695364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7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503239" y="107950"/>
            <a:ext cx="7492186" cy="1260475"/>
          </a:xfrm>
          <a:ln/>
        </p:spPr>
        <p:txBody>
          <a:bodyPr tIns="31680"/>
          <a:lstStyle/>
          <a:p>
            <a:pPr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sz="3600" b="1" dirty="0">
                <a:cs typeface="TimesNewRomanPS-BoldMT" charset="0"/>
              </a:rPr>
              <a:t>The Vertex Shader</a:t>
            </a:r>
          </a:p>
        </p:txBody>
      </p:sp>
      <p:sp>
        <p:nvSpPr>
          <p:cNvPr id="142338" name="Text Box 2"/>
          <p:cNvSpPr txBox="1">
            <a:spLocks noChangeArrowheads="1"/>
          </p:cNvSpPr>
          <p:nvPr/>
        </p:nvSpPr>
        <p:spPr bwMode="auto">
          <a:xfrm>
            <a:off x="352425" y="1497013"/>
            <a:ext cx="9525000" cy="4119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8276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lnSpc>
                <a:spcPct val="98000"/>
              </a:lnSpc>
            </a:pPr>
            <a:r>
              <a:rPr lang="en-IN" altLang="en-US" sz="13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IN" altLang="en-US" sz="1300" dirty="0">
                <a:solidFill>
                  <a:srgbClr val="3F7F7F"/>
                </a:solidFill>
                <a:latin typeface="Consolas" panose="020B0609020204030204" pitchFamily="49" charset="0"/>
              </a:rPr>
              <a:t>script</a:t>
            </a:r>
            <a:r>
              <a:rPr lang="en-IN" altLang="en-US" sz="1300" dirty="0">
                <a:latin typeface="Consolas" panose="020B0609020204030204" pitchFamily="49" charset="0"/>
              </a:rPr>
              <a:t> </a:t>
            </a:r>
            <a:r>
              <a:rPr lang="en-IN" altLang="en-US" sz="1300" dirty="0">
                <a:solidFill>
                  <a:srgbClr val="7F007F"/>
                </a:solidFill>
                <a:latin typeface="Consolas" panose="020B0609020204030204" pitchFamily="49" charset="0"/>
              </a:rPr>
              <a:t>id</a:t>
            </a:r>
            <a:r>
              <a:rPr lang="en-IN" altLang="en-US" sz="1300" dirty="0">
                <a:latin typeface="Consolas" panose="020B0609020204030204" pitchFamily="49" charset="0"/>
              </a:rPr>
              <a:t>=</a:t>
            </a:r>
            <a:r>
              <a:rPr lang="en-IN" altLang="en-US" sz="1300" i="1" dirty="0">
                <a:solidFill>
                  <a:srgbClr val="2A00FF"/>
                </a:solidFill>
                <a:latin typeface="Consolas" panose="020B0609020204030204" pitchFamily="49" charset="0"/>
              </a:rPr>
              <a:t>"per-fragment-lighting-vs"</a:t>
            </a:r>
            <a:r>
              <a:rPr lang="en-IN" altLang="en-US" sz="1300" dirty="0">
                <a:latin typeface="Consolas" panose="020B0609020204030204" pitchFamily="49" charset="0"/>
              </a:rPr>
              <a:t> </a:t>
            </a:r>
            <a:r>
              <a:rPr lang="en-IN" altLang="en-US" sz="1300" dirty="0">
                <a:solidFill>
                  <a:srgbClr val="7F007F"/>
                </a:solidFill>
                <a:latin typeface="Consolas" panose="020B0609020204030204" pitchFamily="49" charset="0"/>
              </a:rPr>
              <a:t>type</a:t>
            </a:r>
            <a:r>
              <a:rPr lang="en-IN" altLang="en-US" sz="1300" dirty="0">
                <a:latin typeface="Consolas" panose="020B0609020204030204" pitchFamily="49" charset="0"/>
              </a:rPr>
              <a:t>=</a:t>
            </a:r>
            <a:r>
              <a:rPr lang="en-IN" altLang="en-US" sz="1300" i="1" dirty="0">
                <a:solidFill>
                  <a:srgbClr val="2A00FF"/>
                </a:solidFill>
                <a:latin typeface="Consolas" panose="020B0609020204030204" pitchFamily="49" charset="0"/>
              </a:rPr>
              <a:t>"x-shader/x-vertex"</a:t>
            </a:r>
            <a:r>
              <a:rPr lang="en-IN" altLang="en-US" sz="13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>
              <a:lnSpc>
                <a:spcPct val="98000"/>
              </a:lnSpc>
            </a:pPr>
            <a:r>
              <a:rPr lang="en-IN" altLang="en-US" sz="1300" dirty="0">
                <a:latin typeface="Consolas" panose="020B0609020204030204" pitchFamily="49" charset="0"/>
              </a:rPr>
              <a:t>    attribute vec3 aVertexPosition;</a:t>
            </a:r>
          </a:p>
          <a:p>
            <a:pPr>
              <a:lnSpc>
                <a:spcPct val="98000"/>
              </a:lnSpc>
            </a:pPr>
            <a:r>
              <a:rPr lang="en-IN" altLang="en-US" sz="1300" dirty="0">
                <a:latin typeface="Consolas" panose="020B0609020204030204" pitchFamily="49" charset="0"/>
              </a:rPr>
              <a:t>    attribute vec3 aVertexNormal;</a:t>
            </a:r>
          </a:p>
          <a:p>
            <a:pPr>
              <a:lnSpc>
                <a:spcPct val="98000"/>
              </a:lnSpc>
            </a:pPr>
            <a:r>
              <a:rPr lang="en-IN" altLang="en-US" sz="1300" dirty="0">
                <a:latin typeface="Consolas" panose="020B0609020204030204" pitchFamily="49" charset="0"/>
              </a:rPr>
              <a:t>    attribute vec2 aTextureCoord;</a:t>
            </a:r>
          </a:p>
          <a:p>
            <a:pPr>
              <a:lnSpc>
                <a:spcPct val="98000"/>
              </a:lnSpc>
            </a:pPr>
            <a:endParaRPr lang="en-IN" altLang="en-US" sz="1300" dirty="0">
              <a:latin typeface="Consolas" panose="020B0609020204030204" pitchFamily="49" charset="0"/>
            </a:endParaRPr>
          </a:p>
          <a:p>
            <a:pPr>
              <a:lnSpc>
                <a:spcPct val="98000"/>
              </a:lnSpc>
            </a:pPr>
            <a:r>
              <a:rPr lang="en-IN" altLang="en-US" sz="1300" dirty="0">
                <a:latin typeface="Consolas" panose="020B0609020204030204" pitchFamily="49" charset="0"/>
              </a:rPr>
              <a:t>    uniform mat4 uMVMatrix;</a:t>
            </a:r>
          </a:p>
          <a:p>
            <a:pPr>
              <a:lnSpc>
                <a:spcPct val="98000"/>
              </a:lnSpc>
            </a:pPr>
            <a:r>
              <a:rPr lang="en-IN" altLang="en-US" sz="1300" dirty="0">
                <a:latin typeface="Consolas" panose="020B0609020204030204" pitchFamily="49" charset="0"/>
              </a:rPr>
              <a:t>    uniform mat4 uPMatrix;</a:t>
            </a:r>
          </a:p>
          <a:p>
            <a:pPr>
              <a:lnSpc>
                <a:spcPct val="98000"/>
              </a:lnSpc>
            </a:pPr>
            <a:r>
              <a:rPr lang="en-IN" altLang="en-US" sz="1300" dirty="0">
                <a:latin typeface="Consolas" panose="020B0609020204030204" pitchFamily="49" charset="0"/>
              </a:rPr>
              <a:t>    uniform mat3 uNMatrix;</a:t>
            </a:r>
          </a:p>
          <a:p>
            <a:pPr>
              <a:lnSpc>
                <a:spcPct val="98000"/>
              </a:lnSpc>
            </a:pPr>
            <a:endParaRPr lang="en-IN" altLang="en-US" sz="1300" dirty="0">
              <a:latin typeface="Consolas" panose="020B0609020204030204" pitchFamily="49" charset="0"/>
            </a:endParaRPr>
          </a:p>
          <a:p>
            <a:pPr>
              <a:lnSpc>
                <a:spcPct val="98000"/>
              </a:lnSpc>
            </a:pPr>
            <a:r>
              <a:rPr lang="en-IN" altLang="en-US" sz="1300" dirty="0">
                <a:latin typeface="Consolas" panose="020B0609020204030204" pitchFamily="49" charset="0"/>
              </a:rPr>
              <a:t>    varying vec2 vTextureCoord;</a:t>
            </a:r>
          </a:p>
          <a:p>
            <a:pPr>
              <a:lnSpc>
                <a:spcPct val="98000"/>
              </a:lnSpc>
            </a:pPr>
            <a:r>
              <a:rPr lang="en-IN" altLang="en-US" sz="1300" dirty="0">
                <a:latin typeface="Consolas" panose="020B0609020204030204" pitchFamily="49" charset="0"/>
              </a:rPr>
              <a:t>    varying vec3 vTransformedNormal;</a:t>
            </a:r>
          </a:p>
          <a:p>
            <a:pPr>
              <a:lnSpc>
                <a:spcPct val="98000"/>
              </a:lnSpc>
            </a:pPr>
            <a:r>
              <a:rPr lang="en-IN" altLang="en-US" sz="1300" dirty="0">
                <a:latin typeface="Consolas" panose="020B0609020204030204" pitchFamily="49" charset="0"/>
              </a:rPr>
              <a:t>    varying vec4 vPosition;</a:t>
            </a:r>
          </a:p>
          <a:p>
            <a:pPr>
              <a:lnSpc>
                <a:spcPct val="98000"/>
              </a:lnSpc>
            </a:pPr>
            <a:endParaRPr lang="en-IN" altLang="en-US" sz="1300" dirty="0">
              <a:latin typeface="Consolas" panose="020B0609020204030204" pitchFamily="49" charset="0"/>
            </a:endParaRPr>
          </a:p>
          <a:p>
            <a:pPr>
              <a:lnSpc>
                <a:spcPct val="98000"/>
              </a:lnSpc>
            </a:pPr>
            <a:endParaRPr lang="en-IN" altLang="en-US" sz="1300" dirty="0">
              <a:latin typeface="Consolas" panose="020B0609020204030204" pitchFamily="49" charset="0"/>
            </a:endParaRPr>
          </a:p>
          <a:p>
            <a:pPr>
              <a:lnSpc>
                <a:spcPct val="98000"/>
              </a:lnSpc>
            </a:pPr>
            <a:r>
              <a:rPr lang="en-IN" altLang="en-US" sz="1300" dirty="0">
                <a:latin typeface="Consolas" panose="020B0609020204030204" pitchFamily="49" charset="0"/>
              </a:rPr>
              <a:t>    void main(void) {</a:t>
            </a:r>
          </a:p>
          <a:p>
            <a:pPr>
              <a:lnSpc>
                <a:spcPct val="98000"/>
              </a:lnSpc>
            </a:pPr>
            <a:r>
              <a:rPr lang="en-IN" altLang="en-US" sz="1300" dirty="0">
                <a:latin typeface="Consolas" panose="020B0609020204030204" pitchFamily="49" charset="0"/>
              </a:rPr>
              <a:t>        vPosition = uMVMatrix * vec4(aVertexPosition, 1.0);</a:t>
            </a:r>
          </a:p>
          <a:p>
            <a:pPr>
              <a:lnSpc>
                <a:spcPct val="98000"/>
              </a:lnSpc>
            </a:pPr>
            <a:r>
              <a:rPr lang="en-IN" altLang="en-US" sz="1300" dirty="0">
                <a:latin typeface="Consolas" panose="020B0609020204030204" pitchFamily="49" charset="0"/>
              </a:rPr>
              <a:t>        gl_Position = uPMatrix * vPosition;</a:t>
            </a:r>
          </a:p>
          <a:p>
            <a:pPr>
              <a:lnSpc>
                <a:spcPct val="98000"/>
              </a:lnSpc>
            </a:pPr>
            <a:r>
              <a:rPr lang="en-IN" altLang="en-US" sz="1300" dirty="0">
                <a:latin typeface="Consolas" panose="020B0609020204030204" pitchFamily="49" charset="0"/>
              </a:rPr>
              <a:t>        vTextureCoord = aTextureCoord;</a:t>
            </a:r>
          </a:p>
          <a:p>
            <a:pPr>
              <a:lnSpc>
                <a:spcPct val="98000"/>
              </a:lnSpc>
            </a:pPr>
            <a:r>
              <a:rPr lang="en-IN" altLang="en-US" sz="1300" dirty="0">
                <a:latin typeface="Consolas" panose="020B0609020204030204" pitchFamily="49" charset="0"/>
              </a:rPr>
              <a:t>        vTransformedNormal = uNMatrix * aVertexNormal;</a:t>
            </a:r>
          </a:p>
          <a:p>
            <a:pPr>
              <a:lnSpc>
                <a:spcPct val="98000"/>
              </a:lnSpc>
            </a:pPr>
            <a:r>
              <a:rPr lang="en-IN" altLang="en-US" sz="1300" dirty="0">
                <a:latin typeface="Consolas" panose="020B0609020204030204" pitchFamily="49" charset="0"/>
              </a:rPr>
              <a:t>    }</a:t>
            </a:r>
          </a:p>
          <a:p>
            <a:pPr>
              <a:lnSpc>
                <a:spcPct val="98000"/>
              </a:lnSpc>
            </a:pPr>
            <a:r>
              <a:rPr lang="en-IN" altLang="en-US" sz="130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IN" altLang="en-US" sz="1300" dirty="0">
                <a:solidFill>
                  <a:srgbClr val="3F7F7F"/>
                </a:solidFill>
                <a:latin typeface="Consolas" panose="020B0609020204030204" pitchFamily="49" charset="0"/>
              </a:rPr>
              <a:t>script</a:t>
            </a:r>
            <a:r>
              <a:rPr lang="en-IN" altLang="en-US" sz="13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</p:txBody>
      </p:sp>
      <p:sp>
        <p:nvSpPr>
          <p:cNvPr id="142339" name="Text Box 3"/>
          <p:cNvSpPr txBox="1">
            <a:spLocks noChangeArrowheads="1"/>
          </p:cNvSpPr>
          <p:nvPr/>
        </p:nvSpPr>
        <p:spPr bwMode="auto">
          <a:xfrm>
            <a:off x="263525" y="6132513"/>
            <a:ext cx="9647238" cy="1082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9031" rIns="90000" bIns="45000"/>
          <a:lstStyle>
            <a:lvl1pPr marL="215900" indent="-21590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lnSpc>
                <a:spcPct val="98000"/>
              </a:lnSpc>
              <a:buSzPct val="45000"/>
              <a:buFont typeface="Wingdings" panose="05000000000000000000" pitchFamily="2" charset="2"/>
              <a:buChar char=""/>
            </a:pPr>
            <a:r>
              <a:rPr lang="en-IN" altLang="en-US" sz="1600" dirty="0">
                <a:latin typeface="Consolas" panose="020B0609020204030204" pitchFamily="49" charset="0"/>
              </a:rPr>
              <a:t>As usual, output the transformed vertex position and the vertex's texture coordinate</a:t>
            </a:r>
          </a:p>
          <a:p>
            <a:pPr>
              <a:lnSpc>
                <a:spcPct val="98000"/>
              </a:lnSpc>
              <a:buSzPct val="45000"/>
              <a:buFont typeface="Wingdings" panose="05000000000000000000" pitchFamily="2" charset="2"/>
              <a:buChar char=""/>
            </a:pPr>
            <a:r>
              <a:rPr lang="en-IN" altLang="en-US" sz="1600" dirty="0">
                <a:latin typeface="Consolas" panose="020B0609020204030204" pitchFamily="49" charset="0"/>
              </a:rPr>
              <a:t>output the vertex's normal vector for use in the fragment shader</a:t>
            </a:r>
          </a:p>
        </p:txBody>
      </p:sp>
    </p:spTree>
    <p:extLst>
      <p:ext uri="{BB962C8B-B14F-4D97-AF65-F5344CB8AC3E}">
        <p14:creationId xmlns:p14="http://schemas.microsoft.com/office/powerpoint/2010/main" val="51269009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1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503238" y="107950"/>
            <a:ext cx="7079591" cy="1260475"/>
          </a:xfrm>
          <a:ln/>
        </p:spPr>
        <p:txBody>
          <a:bodyPr tIns="31680"/>
          <a:lstStyle/>
          <a:p>
            <a:pPr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sz="3600" b="1" dirty="0">
                <a:cs typeface="TimesNewRomanPS-BoldMT" charset="0"/>
              </a:rPr>
              <a:t>The Fragment Shader</a:t>
            </a:r>
          </a:p>
        </p:txBody>
      </p:sp>
      <p:sp>
        <p:nvSpPr>
          <p:cNvPr id="143362" name="Text Box 2"/>
          <p:cNvSpPr txBox="1">
            <a:spLocks noChangeArrowheads="1"/>
          </p:cNvSpPr>
          <p:nvPr/>
        </p:nvSpPr>
        <p:spPr bwMode="auto">
          <a:xfrm>
            <a:off x="180975" y="1468438"/>
            <a:ext cx="9525000" cy="6040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8276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lnSpc>
                <a:spcPct val="98000"/>
              </a:lnSpc>
            </a:pPr>
            <a:r>
              <a:rPr lang="en-IN" altLang="en-US" sz="13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IN" altLang="en-US" sz="1300" dirty="0">
                <a:solidFill>
                  <a:srgbClr val="3F7F7F"/>
                </a:solidFill>
                <a:latin typeface="Consolas" panose="020B0609020204030204" pitchFamily="49" charset="0"/>
              </a:rPr>
              <a:t>script</a:t>
            </a:r>
            <a:r>
              <a:rPr lang="en-IN" altLang="en-US" sz="1300" dirty="0">
                <a:latin typeface="Consolas" panose="020B0609020204030204" pitchFamily="49" charset="0"/>
              </a:rPr>
              <a:t> </a:t>
            </a:r>
            <a:r>
              <a:rPr lang="en-IN" altLang="en-US" sz="1300" dirty="0">
                <a:solidFill>
                  <a:srgbClr val="7F007F"/>
                </a:solidFill>
                <a:latin typeface="Consolas" panose="020B0609020204030204" pitchFamily="49" charset="0"/>
              </a:rPr>
              <a:t>id</a:t>
            </a:r>
            <a:r>
              <a:rPr lang="en-IN" altLang="en-US" sz="1300" dirty="0">
                <a:latin typeface="Consolas" panose="020B0609020204030204" pitchFamily="49" charset="0"/>
              </a:rPr>
              <a:t>=</a:t>
            </a:r>
            <a:r>
              <a:rPr lang="en-IN" altLang="en-US" sz="1300" i="1" dirty="0">
                <a:solidFill>
                  <a:srgbClr val="2A00FF"/>
                </a:solidFill>
                <a:latin typeface="Consolas" panose="020B0609020204030204" pitchFamily="49" charset="0"/>
              </a:rPr>
              <a:t>"per-fragment-lighting-fs"</a:t>
            </a:r>
            <a:r>
              <a:rPr lang="en-IN" altLang="en-US" sz="1300" dirty="0">
                <a:latin typeface="Consolas" panose="020B0609020204030204" pitchFamily="49" charset="0"/>
              </a:rPr>
              <a:t> </a:t>
            </a:r>
            <a:r>
              <a:rPr lang="en-IN" altLang="en-US" sz="1300" dirty="0">
                <a:solidFill>
                  <a:srgbClr val="7F007F"/>
                </a:solidFill>
                <a:latin typeface="Consolas" panose="020B0609020204030204" pitchFamily="49" charset="0"/>
              </a:rPr>
              <a:t>type</a:t>
            </a:r>
            <a:r>
              <a:rPr lang="en-IN" altLang="en-US" sz="1300" dirty="0">
                <a:latin typeface="Consolas" panose="020B0609020204030204" pitchFamily="49" charset="0"/>
              </a:rPr>
              <a:t>=</a:t>
            </a:r>
            <a:r>
              <a:rPr lang="en-IN" altLang="en-US" sz="1300" i="1" dirty="0">
                <a:solidFill>
                  <a:srgbClr val="2A00FF"/>
                </a:solidFill>
                <a:latin typeface="Consolas" panose="020B0609020204030204" pitchFamily="49" charset="0"/>
              </a:rPr>
              <a:t>"x-shader/x-fragment"</a:t>
            </a:r>
            <a:r>
              <a:rPr lang="en-IN" altLang="en-US" sz="13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>
              <a:lnSpc>
                <a:spcPct val="98000"/>
              </a:lnSpc>
            </a:pPr>
            <a:r>
              <a:rPr lang="en-IN" altLang="en-US" sz="1300" dirty="0">
                <a:latin typeface="Consolas" panose="020B0609020204030204" pitchFamily="49" charset="0"/>
              </a:rPr>
              <a:t>    varying vec2 vTextureCoord;</a:t>
            </a:r>
          </a:p>
          <a:p>
            <a:pPr>
              <a:lnSpc>
                <a:spcPct val="98000"/>
              </a:lnSpc>
            </a:pPr>
            <a:r>
              <a:rPr lang="en-IN" altLang="en-US" sz="1300" dirty="0">
                <a:latin typeface="Consolas" panose="020B0609020204030204" pitchFamily="49" charset="0"/>
              </a:rPr>
              <a:t>    varying vec3 vTransformedNormal;</a:t>
            </a:r>
          </a:p>
          <a:p>
            <a:pPr>
              <a:lnSpc>
                <a:spcPct val="98000"/>
              </a:lnSpc>
            </a:pPr>
            <a:r>
              <a:rPr lang="en-IN" altLang="en-US" sz="1300" dirty="0">
                <a:latin typeface="Consolas" panose="020B0609020204030204" pitchFamily="49" charset="0"/>
              </a:rPr>
              <a:t>    varying vec4 vPosition;</a:t>
            </a:r>
          </a:p>
          <a:p>
            <a:pPr>
              <a:lnSpc>
                <a:spcPct val="98000"/>
              </a:lnSpc>
            </a:pPr>
            <a:endParaRPr lang="en-IN" altLang="en-US" sz="1000" dirty="0">
              <a:latin typeface="Consolas" panose="020B0609020204030204" pitchFamily="49" charset="0"/>
            </a:endParaRPr>
          </a:p>
          <a:p>
            <a:pPr>
              <a:lnSpc>
                <a:spcPct val="98000"/>
              </a:lnSpc>
            </a:pPr>
            <a:r>
              <a:rPr lang="en-IN" altLang="en-US" sz="1300" dirty="0">
                <a:latin typeface="Consolas" panose="020B0609020204030204" pitchFamily="49" charset="0"/>
              </a:rPr>
              <a:t>    uniform float uMaterialShininess;</a:t>
            </a:r>
          </a:p>
          <a:p>
            <a:pPr>
              <a:lnSpc>
                <a:spcPct val="98000"/>
              </a:lnSpc>
            </a:pPr>
            <a:r>
              <a:rPr lang="en-IN" altLang="en-US" sz="1300" dirty="0">
                <a:latin typeface="Consolas" panose="020B0609020204030204" pitchFamily="49" charset="0"/>
              </a:rPr>
              <a:t>    uniform vec3 uAmbientColor;</a:t>
            </a:r>
          </a:p>
          <a:p>
            <a:pPr>
              <a:lnSpc>
                <a:spcPct val="98000"/>
              </a:lnSpc>
            </a:pPr>
            <a:r>
              <a:rPr lang="en-IN" altLang="en-US" sz="1300" dirty="0">
                <a:latin typeface="Consolas" panose="020B0609020204030204" pitchFamily="49" charset="0"/>
              </a:rPr>
              <a:t>    uniform vec3 uPointLightingLocation;</a:t>
            </a:r>
          </a:p>
          <a:p>
            <a:pPr>
              <a:lnSpc>
                <a:spcPct val="98000"/>
              </a:lnSpc>
            </a:pPr>
            <a:r>
              <a:rPr lang="en-IN" altLang="en-US" sz="1300" dirty="0">
                <a:latin typeface="Consolas" panose="020B0609020204030204" pitchFamily="49" charset="0"/>
              </a:rPr>
              <a:t>    uniform vec3 uPointLightingSpecularColor;</a:t>
            </a:r>
          </a:p>
          <a:p>
            <a:pPr>
              <a:lnSpc>
                <a:spcPct val="98000"/>
              </a:lnSpc>
            </a:pPr>
            <a:r>
              <a:rPr lang="en-IN" altLang="en-US" sz="1300" dirty="0">
                <a:latin typeface="Consolas" panose="020B0609020204030204" pitchFamily="49" charset="0"/>
              </a:rPr>
              <a:t>    uniform vec3 uPointLightingDiffuseColor;</a:t>
            </a:r>
          </a:p>
          <a:p>
            <a:pPr>
              <a:lnSpc>
                <a:spcPct val="98000"/>
              </a:lnSpc>
            </a:pPr>
            <a:r>
              <a:rPr lang="en-IN" altLang="en-US" sz="1300" dirty="0">
                <a:latin typeface="Consolas" panose="020B0609020204030204" pitchFamily="49" charset="0"/>
              </a:rPr>
              <a:t>    uniform sampler2D uSampler;</a:t>
            </a:r>
          </a:p>
          <a:p>
            <a:pPr>
              <a:lnSpc>
                <a:spcPct val="98000"/>
              </a:lnSpc>
            </a:pPr>
            <a:endParaRPr lang="en-IN" altLang="en-US" sz="1000" dirty="0">
              <a:latin typeface="Consolas" panose="020B0609020204030204" pitchFamily="49" charset="0"/>
            </a:endParaRPr>
          </a:p>
          <a:p>
            <a:pPr>
              <a:lnSpc>
                <a:spcPct val="98000"/>
              </a:lnSpc>
            </a:pPr>
            <a:r>
              <a:rPr lang="en-IN" altLang="en-US" sz="1300" dirty="0">
                <a:latin typeface="Consolas" panose="020B0609020204030204" pitchFamily="49" charset="0"/>
              </a:rPr>
              <a:t>    void main(void) {</a:t>
            </a:r>
          </a:p>
          <a:p>
            <a:pPr>
              <a:lnSpc>
                <a:spcPct val="98000"/>
              </a:lnSpc>
            </a:pPr>
            <a:r>
              <a:rPr lang="en-IN" altLang="en-US" sz="1300" dirty="0">
                <a:latin typeface="Consolas" panose="020B0609020204030204" pitchFamily="49" charset="0"/>
              </a:rPr>
              <a:t>	vec3 lightDirection = normalize(uPointLightingLocation - vPosition.xyz);</a:t>
            </a:r>
          </a:p>
          <a:p>
            <a:pPr>
              <a:lnSpc>
                <a:spcPct val="98000"/>
              </a:lnSpc>
            </a:pPr>
            <a:r>
              <a:rPr lang="en-IN" altLang="en-US" sz="1300" dirty="0">
                <a:latin typeface="Consolas" panose="020B0609020204030204" pitchFamily="49" charset="0"/>
              </a:rPr>
              <a:t>	vec3 normal = normalize(vTransformedNormal);</a:t>
            </a:r>
          </a:p>
          <a:p>
            <a:pPr>
              <a:lnSpc>
                <a:spcPct val="98000"/>
              </a:lnSpc>
            </a:pPr>
            <a:r>
              <a:rPr lang="en-IN" altLang="en-US" sz="1300" dirty="0">
                <a:latin typeface="Consolas" panose="020B0609020204030204" pitchFamily="49" charset="0"/>
              </a:rPr>
              <a:t>	vec3 eyeDirection = normalize(-vPosition.xyz);</a:t>
            </a:r>
          </a:p>
          <a:p>
            <a:pPr>
              <a:lnSpc>
                <a:spcPct val="98000"/>
              </a:lnSpc>
            </a:pPr>
            <a:r>
              <a:rPr lang="en-IN" altLang="en-US" sz="1300" dirty="0">
                <a:latin typeface="Consolas" panose="020B0609020204030204" pitchFamily="49" charset="0"/>
              </a:rPr>
              <a:t>	vec3 reflectionDirection = reflect(-lightDirection, normal);</a:t>
            </a:r>
          </a:p>
          <a:p>
            <a:pPr>
              <a:lnSpc>
                <a:spcPct val="98000"/>
              </a:lnSpc>
            </a:pPr>
            <a:endParaRPr lang="en-IN" altLang="en-US" sz="1100" dirty="0">
              <a:latin typeface="Consolas" panose="020B0609020204030204" pitchFamily="49" charset="0"/>
            </a:endParaRPr>
          </a:p>
          <a:p>
            <a:pPr>
              <a:lnSpc>
                <a:spcPct val="98000"/>
              </a:lnSpc>
            </a:pPr>
            <a:r>
              <a:rPr lang="en-IN" altLang="en-US" sz="1300" dirty="0">
                <a:latin typeface="Consolas" panose="020B0609020204030204" pitchFamily="49" charset="0"/>
              </a:rPr>
              <a:t>	Float specularLightWeighting = pow(max(dot(reflectionDirection, eyeDirection), 0.0), 												uMaterialShininess);</a:t>
            </a:r>
          </a:p>
          <a:p>
            <a:pPr>
              <a:lnSpc>
                <a:spcPct val="98000"/>
              </a:lnSpc>
            </a:pPr>
            <a:endParaRPr lang="en-IN" altLang="en-US" sz="1000" dirty="0">
              <a:latin typeface="Consolas" panose="020B0609020204030204" pitchFamily="49" charset="0"/>
            </a:endParaRPr>
          </a:p>
          <a:p>
            <a:pPr>
              <a:lnSpc>
                <a:spcPct val="98000"/>
              </a:lnSpc>
            </a:pPr>
            <a:r>
              <a:rPr lang="en-IN" altLang="en-US" sz="1300" dirty="0">
                <a:latin typeface="Consolas" panose="020B0609020204030204" pitchFamily="49" charset="0"/>
              </a:rPr>
              <a:t>	float diffuseLightWeighting = max(dot(normal, lightDirection), 0.0);</a:t>
            </a:r>
          </a:p>
          <a:p>
            <a:pPr>
              <a:lnSpc>
                <a:spcPct val="98000"/>
              </a:lnSpc>
            </a:pPr>
            <a:r>
              <a:rPr lang="en-IN" altLang="en-US" sz="1300" dirty="0">
                <a:latin typeface="Consolas" panose="020B0609020204030204" pitchFamily="49" charset="0"/>
              </a:rPr>
              <a:t>	vec3 lightWeighting = uAmbientColor</a:t>
            </a:r>
          </a:p>
          <a:p>
            <a:pPr>
              <a:lnSpc>
                <a:spcPct val="98000"/>
              </a:lnSpc>
            </a:pPr>
            <a:r>
              <a:rPr lang="en-IN" altLang="en-US" sz="1300" dirty="0">
                <a:latin typeface="Consolas" panose="020B0609020204030204" pitchFamily="49" charset="0"/>
              </a:rPr>
              <a:t>		+ uPointLightingSpecularColor * specularLightWeighting</a:t>
            </a:r>
          </a:p>
          <a:p>
            <a:pPr>
              <a:lnSpc>
                <a:spcPct val="98000"/>
              </a:lnSpc>
            </a:pPr>
            <a:r>
              <a:rPr lang="en-IN" altLang="en-US" sz="1300" dirty="0">
                <a:latin typeface="Consolas" panose="020B0609020204030204" pitchFamily="49" charset="0"/>
              </a:rPr>
              <a:t>		+ uPointLightingDiffuseColor * diffuseLightWeighting;</a:t>
            </a:r>
          </a:p>
          <a:p>
            <a:pPr>
              <a:lnSpc>
                <a:spcPct val="98000"/>
              </a:lnSpc>
            </a:pPr>
            <a:endParaRPr lang="en-IN" altLang="en-US" sz="1000" dirty="0">
              <a:latin typeface="Consolas" panose="020B0609020204030204" pitchFamily="49" charset="0"/>
            </a:endParaRPr>
          </a:p>
          <a:p>
            <a:pPr>
              <a:lnSpc>
                <a:spcPct val="98000"/>
              </a:lnSpc>
            </a:pPr>
            <a:r>
              <a:rPr lang="en-IN" altLang="en-US" sz="1300" dirty="0">
                <a:latin typeface="Consolas" panose="020B0609020204030204" pitchFamily="49" charset="0"/>
              </a:rPr>
              <a:t>	vec4 fragmentColor = texture2D(uSampler, vec2(vTextureCoord.s, vTextureCoord.t));</a:t>
            </a:r>
          </a:p>
          <a:p>
            <a:pPr>
              <a:lnSpc>
                <a:spcPct val="98000"/>
              </a:lnSpc>
            </a:pPr>
            <a:r>
              <a:rPr lang="en-IN" altLang="en-US" sz="1300" dirty="0">
                <a:latin typeface="Consolas" panose="020B0609020204030204" pitchFamily="49" charset="0"/>
              </a:rPr>
              <a:t>	gl_FragColor = vec4(fragmentColor.rgb * lightWeighting, fragmentColor.a);</a:t>
            </a:r>
          </a:p>
          <a:p>
            <a:pPr>
              <a:lnSpc>
                <a:spcPct val="98000"/>
              </a:lnSpc>
            </a:pPr>
            <a:r>
              <a:rPr lang="en-IN" altLang="en-US" sz="1300" dirty="0">
                <a:latin typeface="Consolas" panose="020B0609020204030204" pitchFamily="49" charset="0"/>
              </a:rPr>
              <a:t>    }</a:t>
            </a:r>
          </a:p>
          <a:p>
            <a:pPr>
              <a:lnSpc>
                <a:spcPct val="98000"/>
              </a:lnSpc>
            </a:pPr>
            <a:r>
              <a:rPr lang="en-IN" altLang="en-US" sz="130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IN" altLang="en-US" sz="1300" dirty="0">
                <a:solidFill>
                  <a:srgbClr val="3F7F7F"/>
                </a:solidFill>
                <a:latin typeface="Consolas" panose="020B0609020204030204" pitchFamily="49" charset="0"/>
              </a:rPr>
              <a:t>script</a:t>
            </a:r>
            <a:r>
              <a:rPr lang="en-IN" altLang="en-US" sz="13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</p:txBody>
      </p:sp>
      <p:pic>
        <p:nvPicPr>
          <p:cNvPr id="14336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5350" y="1887538"/>
            <a:ext cx="2503488" cy="2466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8171861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5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503238" y="107950"/>
            <a:ext cx="7313767" cy="1260475"/>
          </a:xfrm>
          <a:ln/>
        </p:spPr>
        <p:txBody>
          <a:bodyPr tIns="31680"/>
          <a:lstStyle/>
          <a:p>
            <a:pPr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sz="3600" b="1" dirty="0">
                <a:cs typeface="TimesNewRomanPS-BoldMT" charset="0"/>
              </a:rPr>
              <a:t>Loading a JSON Model</a:t>
            </a:r>
          </a:p>
        </p:txBody>
      </p:sp>
      <p:sp>
        <p:nvSpPr>
          <p:cNvPr id="144386" name="Text Box 2"/>
          <p:cNvSpPr txBox="1">
            <a:spLocks noChangeArrowheads="1"/>
          </p:cNvSpPr>
          <p:nvPr/>
        </p:nvSpPr>
        <p:spPr bwMode="auto">
          <a:xfrm>
            <a:off x="227013" y="6951663"/>
            <a:ext cx="9785350" cy="566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8780" rIns="90000" bIns="45000"/>
          <a:lstStyle>
            <a:lvl1pPr marL="215900" indent="-21590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lnSpc>
                <a:spcPct val="98000"/>
              </a:lnSpc>
              <a:buSzPct val="45000"/>
              <a:buFont typeface="Wingdings" panose="05000000000000000000" pitchFamily="2" charset="2"/>
              <a:buChar char=""/>
            </a:pPr>
            <a:r>
              <a:rPr lang="en-IN" altLang="en-US" sz="1500" dirty="0">
                <a:latin typeface="Consolas" panose="020B0609020204030204" pitchFamily="49" charset="0"/>
              </a:rPr>
              <a:t>JSON (JavaScript Object Notation) - lightweight data-interchange format</a:t>
            </a:r>
          </a:p>
          <a:p>
            <a:pPr>
              <a:lnSpc>
                <a:spcPct val="98000"/>
              </a:lnSpc>
              <a:buSzPct val="45000"/>
              <a:buFont typeface="Wingdings" panose="05000000000000000000" pitchFamily="2" charset="2"/>
              <a:buChar char=""/>
            </a:pPr>
            <a:r>
              <a:rPr lang="en-IN" altLang="en-US" sz="1500" dirty="0">
                <a:latin typeface="Consolas" panose="020B0609020204030204" pitchFamily="49" charset="0"/>
              </a:rPr>
              <a:t>Various utilities available to load/export/convert JSON and other data formats</a:t>
            </a:r>
          </a:p>
        </p:txBody>
      </p:sp>
      <p:sp>
        <p:nvSpPr>
          <p:cNvPr id="144387" name="Text Box 3"/>
          <p:cNvSpPr txBox="1">
            <a:spLocks noChangeArrowheads="1"/>
          </p:cNvSpPr>
          <p:nvPr/>
        </p:nvSpPr>
        <p:spPr bwMode="auto">
          <a:xfrm>
            <a:off x="180975" y="1136650"/>
            <a:ext cx="8902700" cy="5835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7772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lnSpc>
                <a:spcPct val="98000"/>
              </a:lnSpc>
            </a:pPr>
            <a:r>
              <a:rPr lang="en-IN" altLang="en-US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function</a:t>
            </a:r>
            <a:r>
              <a:rPr lang="en-IN" altLang="en-US" sz="1100" dirty="0">
                <a:latin typeface="Consolas" panose="020B0609020204030204" pitchFamily="49" charset="0"/>
              </a:rPr>
              <a:t> </a:t>
            </a:r>
            <a:r>
              <a:rPr lang="en-IN" altLang="en-US" sz="1100" b="1" dirty="0">
                <a:latin typeface="Consolas" panose="020B0609020204030204" pitchFamily="49" charset="0"/>
              </a:rPr>
              <a:t>handleLoadedTeapot</a:t>
            </a:r>
            <a:r>
              <a:rPr lang="en-IN" altLang="en-US" sz="1100" dirty="0">
                <a:latin typeface="Consolas" panose="020B0609020204030204" pitchFamily="49" charset="0"/>
              </a:rPr>
              <a:t>(teapotData) {</a:t>
            </a:r>
          </a:p>
          <a:p>
            <a:pPr>
              <a:lnSpc>
                <a:spcPct val="98000"/>
              </a:lnSpc>
            </a:pPr>
            <a:r>
              <a:rPr lang="en-IN" altLang="en-US" sz="1100" dirty="0">
                <a:latin typeface="Consolas" panose="020B0609020204030204" pitchFamily="49" charset="0"/>
              </a:rPr>
              <a:t>    teapotVertexNormalBuffer = gl.createBuffer();</a:t>
            </a:r>
          </a:p>
          <a:p>
            <a:pPr>
              <a:lnSpc>
                <a:spcPct val="98000"/>
              </a:lnSpc>
            </a:pPr>
            <a:r>
              <a:rPr lang="en-IN" altLang="en-US" sz="1100" dirty="0">
                <a:latin typeface="Consolas" panose="020B0609020204030204" pitchFamily="49" charset="0"/>
              </a:rPr>
              <a:t>    gl.bindBuffer(gl.ARRAY_BUFFER, teapotVertexNormalBuffer);</a:t>
            </a:r>
          </a:p>
          <a:p>
            <a:pPr>
              <a:lnSpc>
                <a:spcPct val="98000"/>
              </a:lnSpc>
            </a:pPr>
            <a:r>
              <a:rPr lang="en-IN" altLang="en-US" sz="1100" dirty="0">
                <a:latin typeface="Consolas" panose="020B0609020204030204" pitchFamily="49" charset="0"/>
              </a:rPr>
              <a:t>    gl.bufferData(gl.ARRAY_BUFFER, </a:t>
            </a:r>
            <a:r>
              <a:rPr lang="en-IN" altLang="en-US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IN" altLang="en-US" sz="1100" dirty="0">
                <a:latin typeface="Consolas" panose="020B0609020204030204" pitchFamily="49" charset="0"/>
              </a:rPr>
              <a:t> Float32Array(teapotData.vertexNormals), gl.STATIC_DRAW);</a:t>
            </a:r>
          </a:p>
          <a:p>
            <a:pPr>
              <a:lnSpc>
                <a:spcPct val="98000"/>
              </a:lnSpc>
            </a:pPr>
            <a:r>
              <a:rPr lang="en-IN" altLang="en-US" sz="1100" dirty="0">
                <a:latin typeface="Consolas" panose="020B0609020204030204" pitchFamily="49" charset="0"/>
              </a:rPr>
              <a:t>    teapotVertexNormalBuffer.itemSize = 3;</a:t>
            </a:r>
          </a:p>
          <a:p>
            <a:pPr>
              <a:lnSpc>
                <a:spcPct val="98000"/>
              </a:lnSpc>
            </a:pPr>
            <a:r>
              <a:rPr lang="en-IN" altLang="en-US" sz="1100" dirty="0">
                <a:latin typeface="Consolas" panose="020B0609020204030204" pitchFamily="49" charset="0"/>
              </a:rPr>
              <a:t>    teapotVertexNormalBuffer.numItems = teapotData.vertexNormals.length / 3;</a:t>
            </a:r>
          </a:p>
          <a:p>
            <a:pPr>
              <a:lnSpc>
                <a:spcPct val="98000"/>
              </a:lnSpc>
            </a:pPr>
            <a:endParaRPr lang="en-IN" altLang="en-US" sz="800" dirty="0">
              <a:latin typeface="Consolas" panose="020B0609020204030204" pitchFamily="49" charset="0"/>
            </a:endParaRPr>
          </a:p>
          <a:p>
            <a:pPr>
              <a:lnSpc>
                <a:spcPct val="98000"/>
              </a:lnSpc>
            </a:pPr>
            <a:r>
              <a:rPr lang="en-IN" altLang="en-US" sz="1100" dirty="0">
                <a:latin typeface="Consolas" panose="020B0609020204030204" pitchFamily="49" charset="0"/>
              </a:rPr>
              <a:t>    teapotVertexTextureCoordBuffer = gl.createBuffer();</a:t>
            </a:r>
          </a:p>
          <a:p>
            <a:pPr>
              <a:lnSpc>
                <a:spcPct val="98000"/>
              </a:lnSpc>
            </a:pPr>
            <a:r>
              <a:rPr lang="en-IN" altLang="en-US" sz="1100" dirty="0">
                <a:latin typeface="Consolas" panose="020B0609020204030204" pitchFamily="49" charset="0"/>
              </a:rPr>
              <a:t>    gl.bindBuffer(gl.ARRAY_BUFFER, teapotVertexTextureCoordBuffer);</a:t>
            </a:r>
          </a:p>
          <a:p>
            <a:pPr>
              <a:lnSpc>
                <a:spcPct val="98000"/>
              </a:lnSpc>
            </a:pPr>
            <a:r>
              <a:rPr lang="en-IN" altLang="en-US" sz="1100" dirty="0">
                <a:latin typeface="Consolas" panose="020B0609020204030204" pitchFamily="49" charset="0"/>
              </a:rPr>
              <a:t>    gl.bufferData(gl.ARRAY_BUFFER, </a:t>
            </a:r>
            <a:r>
              <a:rPr lang="en-IN" altLang="en-US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IN" altLang="en-US" sz="1100" dirty="0">
                <a:latin typeface="Consolas" panose="020B0609020204030204" pitchFamily="49" charset="0"/>
              </a:rPr>
              <a:t> Float32Array(teapotData.vertexTextureCoords), gl.STATIC_DRAW);</a:t>
            </a:r>
          </a:p>
          <a:p>
            <a:pPr>
              <a:lnSpc>
                <a:spcPct val="98000"/>
              </a:lnSpc>
            </a:pPr>
            <a:r>
              <a:rPr lang="en-IN" altLang="en-US" sz="1100" dirty="0">
                <a:latin typeface="Consolas" panose="020B0609020204030204" pitchFamily="49" charset="0"/>
              </a:rPr>
              <a:t>    teapotVertexTextureCoordBuffer.itemSize = 2;</a:t>
            </a:r>
          </a:p>
          <a:p>
            <a:pPr>
              <a:lnSpc>
                <a:spcPct val="98000"/>
              </a:lnSpc>
            </a:pPr>
            <a:r>
              <a:rPr lang="en-IN" altLang="en-US" sz="1100" dirty="0">
                <a:latin typeface="Consolas" panose="020B0609020204030204" pitchFamily="49" charset="0"/>
              </a:rPr>
              <a:t>    teapotVertexTextureCoordBuffer.numItems = teapotData.vertexTextureCoords.length / 2;</a:t>
            </a:r>
          </a:p>
          <a:p>
            <a:pPr>
              <a:lnSpc>
                <a:spcPct val="98000"/>
              </a:lnSpc>
            </a:pPr>
            <a:endParaRPr lang="en-IN" altLang="en-US" sz="800" dirty="0">
              <a:latin typeface="Consolas" panose="020B0609020204030204" pitchFamily="49" charset="0"/>
            </a:endParaRPr>
          </a:p>
          <a:p>
            <a:pPr>
              <a:lnSpc>
                <a:spcPct val="98000"/>
              </a:lnSpc>
            </a:pPr>
            <a:r>
              <a:rPr lang="en-IN" altLang="en-US" sz="1100" dirty="0">
                <a:latin typeface="Consolas" panose="020B0609020204030204" pitchFamily="49" charset="0"/>
              </a:rPr>
              <a:t>    teapotVertexPositionBuffer = gl.createBuffer();</a:t>
            </a:r>
          </a:p>
          <a:p>
            <a:pPr>
              <a:lnSpc>
                <a:spcPct val="98000"/>
              </a:lnSpc>
            </a:pPr>
            <a:r>
              <a:rPr lang="en-IN" altLang="en-US" sz="1100" dirty="0">
                <a:latin typeface="Consolas" panose="020B0609020204030204" pitchFamily="49" charset="0"/>
              </a:rPr>
              <a:t>    gl.bindBuffer(gl.ARRAY_BUFFER, teapotVertexPositionBuffer);</a:t>
            </a:r>
          </a:p>
          <a:p>
            <a:pPr>
              <a:lnSpc>
                <a:spcPct val="98000"/>
              </a:lnSpc>
            </a:pPr>
            <a:r>
              <a:rPr lang="en-IN" altLang="en-US" sz="1100" dirty="0">
                <a:latin typeface="Consolas" panose="020B0609020204030204" pitchFamily="49" charset="0"/>
              </a:rPr>
              <a:t>    gl.bufferData(gl.ARRAY_BUFFER, </a:t>
            </a:r>
            <a:r>
              <a:rPr lang="en-IN" altLang="en-US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IN" altLang="en-US" sz="1100" dirty="0">
                <a:latin typeface="Consolas" panose="020B0609020204030204" pitchFamily="49" charset="0"/>
              </a:rPr>
              <a:t> Float32Array(teapotData.vertexPositions), gl.STATIC_DRAW);</a:t>
            </a:r>
          </a:p>
          <a:p>
            <a:pPr>
              <a:lnSpc>
                <a:spcPct val="98000"/>
              </a:lnSpc>
            </a:pPr>
            <a:r>
              <a:rPr lang="en-IN" altLang="en-US" sz="1100" dirty="0">
                <a:latin typeface="Consolas" panose="020B0609020204030204" pitchFamily="49" charset="0"/>
              </a:rPr>
              <a:t>    teapotVertexPositionBuffer.itemSize = 3;</a:t>
            </a:r>
          </a:p>
          <a:p>
            <a:pPr>
              <a:lnSpc>
                <a:spcPct val="98000"/>
              </a:lnSpc>
            </a:pPr>
            <a:r>
              <a:rPr lang="en-IN" altLang="en-US" sz="1100" dirty="0">
                <a:latin typeface="Consolas" panose="020B0609020204030204" pitchFamily="49" charset="0"/>
              </a:rPr>
              <a:t>    teapotVertexPositionBuffer.numItems = teapotData.vertexPositions.length / 3;</a:t>
            </a:r>
          </a:p>
          <a:p>
            <a:pPr>
              <a:lnSpc>
                <a:spcPct val="98000"/>
              </a:lnSpc>
            </a:pPr>
            <a:endParaRPr lang="en-IN" altLang="en-US" sz="800" dirty="0">
              <a:latin typeface="Consolas" panose="020B0609020204030204" pitchFamily="49" charset="0"/>
            </a:endParaRPr>
          </a:p>
          <a:p>
            <a:pPr>
              <a:lnSpc>
                <a:spcPct val="98000"/>
              </a:lnSpc>
            </a:pPr>
            <a:r>
              <a:rPr lang="en-IN" altLang="en-US" sz="1100" dirty="0">
                <a:latin typeface="Consolas" panose="020B0609020204030204" pitchFamily="49" charset="0"/>
              </a:rPr>
              <a:t>    teapotVertexIndexBuffer = gl.createBuffer();</a:t>
            </a:r>
          </a:p>
          <a:p>
            <a:pPr>
              <a:lnSpc>
                <a:spcPct val="98000"/>
              </a:lnSpc>
            </a:pPr>
            <a:r>
              <a:rPr lang="en-IN" altLang="en-US" sz="1100" dirty="0">
                <a:latin typeface="Consolas" panose="020B0609020204030204" pitchFamily="49" charset="0"/>
              </a:rPr>
              <a:t>    gl.bindBuffer(gl.ELEMENT_ARRAY_BUFFER, teapotVertexIndexBuffer);</a:t>
            </a:r>
          </a:p>
          <a:p>
            <a:pPr>
              <a:lnSpc>
                <a:spcPct val="98000"/>
              </a:lnSpc>
            </a:pPr>
            <a:r>
              <a:rPr lang="en-IN" altLang="en-US" sz="1100" dirty="0">
                <a:latin typeface="Consolas" panose="020B0609020204030204" pitchFamily="49" charset="0"/>
              </a:rPr>
              <a:t>    gl.bufferData(gl.ELEMENT_ARRAY_BUFFER, </a:t>
            </a:r>
            <a:r>
              <a:rPr lang="en-IN" altLang="en-US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IN" altLang="en-US" sz="1100" dirty="0">
                <a:latin typeface="Consolas" panose="020B0609020204030204" pitchFamily="49" charset="0"/>
              </a:rPr>
              <a:t> Uint16Array(teapotData.indices), gl.STATIC_DRAW);</a:t>
            </a:r>
          </a:p>
          <a:p>
            <a:pPr>
              <a:lnSpc>
                <a:spcPct val="98000"/>
              </a:lnSpc>
            </a:pPr>
            <a:r>
              <a:rPr lang="en-IN" altLang="en-US" sz="1100" dirty="0">
                <a:latin typeface="Consolas" panose="020B0609020204030204" pitchFamily="49" charset="0"/>
              </a:rPr>
              <a:t>    teapotVertexIndexBuffer.itemSize = 1;</a:t>
            </a:r>
          </a:p>
          <a:p>
            <a:pPr>
              <a:lnSpc>
                <a:spcPct val="98000"/>
              </a:lnSpc>
            </a:pPr>
            <a:r>
              <a:rPr lang="en-IN" altLang="en-US" sz="1100" dirty="0">
                <a:latin typeface="Consolas" panose="020B0609020204030204" pitchFamily="49" charset="0"/>
              </a:rPr>
              <a:t>    teapotVertexIndexBuffer.numItems = teapotData.indices.length;</a:t>
            </a:r>
          </a:p>
          <a:p>
            <a:pPr>
              <a:lnSpc>
                <a:spcPct val="98000"/>
              </a:lnSpc>
            </a:pPr>
            <a:r>
              <a:rPr lang="en-IN" altLang="en-US" sz="1100" dirty="0">
                <a:latin typeface="Consolas" panose="020B0609020204030204" pitchFamily="49" charset="0"/>
              </a:rPr>
              <a:t>}</a:t>
            </a:r>
          </a:p>
          <a:p>
            <a:pPr>
              <a:lnSpc>
                <a:spcPct val="98000"/>
              </a:lnSpc>
            </a:pPr>
            <a:endParaRPr lang="en-IN" altLang="en-US" sz="800" dirty="0">
              <a:latin typeface="Consolas" panose="020B0609020204030204" pitchFamily="49" charset="0"/>
            </a:endParaRPr>
          </a:p>
          <a:p>
            <a:pPr>
              <a:lnSpc>
                <a:spcPct val="98000"/>
              </a:lnSpc>
            </a:pPr>
            <a:r>
              <a:rPr lang="en-IN" altLang="en-US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function</a:t>
            </a:r>
            <a:r>
              <a:rPr lang="en-IN" altLang="en-US" sz="1100" dirty="0">
                <a:latin typeface="Consolas" panose="020B0609020204030204" pitchFamily="49" charset="0"/>
              </a:rPr>
              <a:t> </a:t>
            </a:r>
            <a:r>
              <a:rPr lang="en-IN" altLang="en-US" sz="1100" b="1" dirty="0">
                <a:latin typeface="Consolas" panose="020B0609020204030204" pitchFamily="49" charset="0"/>
              </a:rPr>
              <a:t>loadTeapot</a:t>
            </a:r>
            <a:r>
              <a:rPr lang="en-IN" altLang="en-US" sz="1100" dirty="0">
                <a:latin typeface="Consolas" panose="020B0609020204030204" pitchFamily="49" charset="0"/>
              </a:rPr>
              <a:t>() {</a:t>
            </a:r>
          </a:p>
          <a:p>
            <a:pPr>
              <a:lnSpc>
                <a:spcPct val="98000"/>
              </a:lnSpc>
            </a:pPr>
            <a:r>
              <a:rPr lang="en-IN" altLang="en-US" sz="1100" dirty="0">
                <a:latin typeface="Consolas" panose="020B0609020204030204" pitchFamily="49" charset="0"/>
              </a:rPr>
              <a:t>    </a:t>
            </a:r>
            <a:r>
              <a:rPr lang="en-IN" altLang="en-US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var</a:t>
            </a:r>
            <a:r>
              <a:rPr lang="en-IN" altLang="en-US" sz="1100" dirty="0">
                <a:latin typeface="Consolas" panose="020B0609020204030204" pitchFamily="49" charset="0"/>
              </a:rPr>
              <a:t> request = </a:t>
            </a:r>
            <a:r>
              <a:rPr lang="en-IN" altLang="en-US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IN" altLang="en-US" sz="1100" dirty="0">
                <a:latin typeface="Consolas" panose="020B0609020204030204" pitchFamily="49" charset="0"/>
              </a:rPr>
              <a:t> XMLHttpRequest();</a:t>
            </a:r>
          </a:p>
          <a:p>
            <a:pPr>
              <a:lnSpc>
                <a:spcPct val="98000"/>
              </a:lnSpc>
            </a:pPr>
            <a:r>
              <a:rPr lang="en-IN" altLang="en-US" sz="1100" dirty="0">
                <a:latin typeface="Consolas" panose="020B0609020204030204" pitchFamily="49" charset="0"/>
              </a:rPr>
              <a:t>    request.open(</a:t>
            </a:r>
            <a:r>
              <a:rPr lang="en-IN" altLang="en-US" sz="1100" dirty="0">
                <a:solidFill>
                  <a:srgbClr val="2A00FF"/>
                </a:solidFill>
                <a:latin typeface="Consolas" panose="020B0609020204030204" pitchFamily="49" charset="0"/>
              </a:rPr>
              <a:t>"GET"</a:t>
            </a:r>
            <a:r>
              <a:rPr lang="en-IN" altLang="en-US" sz="1100" dirty="0">
                <a:latin typeface="Consolas" panose="020B0609020204030204" pitchFamily="49" charset="0"/>
              </a:rPr>
              <a:t>, </a:t>
            </a:r>
            <a:r>
              <a:rPr lang="en-IN" altLang="en-US" sz="1100" dirty="0">
                <a:solidFill>
                  <a:srgbClr val="2A00FF"/>
                </a:solidFill>
                <a:latin typeface="Consolas" panose="020B0609020204030204" pitchFamily="49" charset="0"/>
              </a:rPr>
              <a:t>"Teapot.json"</a:t>
            </a:r>
            <a:r>
              <a:rPr lang="en-IN" altLang="en-US" sz="1100" dirty="0">
                <a:latin typeface="Consolas" panose="020B0609020204030204" pitchFamily="49" charset="0"/>
              </a:rPr>
              <a:t>);</a:t>
            </a:r>
          </a:p>
          <a:p>
            <a:pPr>
              <a:lnSpc>
                <a:spcPct val="98000"/>
              </a:lnSpc>
            </a:pPr>
            <a:r>
              <a:rPr lang="en-IN" altLang="en-US" sz="1100" dirty="0">
                <a:latin typeface="Consolas" panose="020B0609020204030204" pitchFamily="49" charset="0"/>
              </a:rPr>
              <a:t>    request.onreadystatechange = </a:t>
            </a:r>
            <a:r>
              <a:rPr lang="en-IN" altLang="en-US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function</a:t>
            </a:r>
            <a:r>
              <a:rPr lang="en-IN" altLang="en-US" sz="1100" dirty="0">
                <a:latin typeface="Consolas" panose="020B0609020204030204" pitchFamily="49" charset="0"/>
              </a:rPr>
              <a:t> () {</a:t>
            </a:r>
          </a:p>
          <a:p>
            <a:pPr>
              <a:lnSpc>
                <a:spcPct val="98000"/>
              </a:lnSpc>
            </a:pPr>
            <a:r>
              <a:rPr lang="en-IN" altLang="en-US" sz="1100" dirty="0">
                <a:latin typeface="Consolas" panose="020B0609020204030204" pitchFamily="49" charset="0"/>
              </a:rPr>
              <a:t>        </a:t>
            </a:r>
            <a:r>
              <a:rPr lang="en-IN" altLang="en-US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en-IN" altLang="en-US" sz="1100" dirty="0">
                <a:latin typeface="Consolas" panose="020B0609020204030204" pitchFamily="49" charset="0"/>
              </a:rPr>
              <a:t> (request.readyState == 4) {</a:t>
            </a:r>
          </a:p>
          <a:p>
            <a:pPr>
              <a:lnSpc>
                <a:spcPct val="98000"/>
              </a:lnSpc>
            </a:pPr>
            <a:r>
              <a:rPr lang="en-IN" altLang="en-US" sz="1100" dirty="0">
                <a:latin typeface="Consolas" panose="020B0609020204030204" pitchFamily="49" charset="0"/>
              </a:rPr>
              <a:t>            handleLoadedTeapot(JSON.parse(request.responseText));</a:t>
            </a:r>
          </a:p>
          <a:p>
            <a:pPr>
              <a:lnSpc>
                <a:spcPct val="98000"/>
              </a:lnSpc>
            </a:pPr>
            <a:r>
              <a:rPr lang="en-IN" altLang="en-US" sz="1100" dirty="0">
                <a:latin typeface="Consolas" panose="020B0609020204030204" pitchFamily="49" charset="0"/>
              </a:rPr>
              <a:t>        }</a:t>
            </a:r>
          </a:p>
          <a:p>
            <a:pPr>
              <a:lnSpc>
                <a:spcPct val="98000"/>
              </a:lnSpc>
            </a:pPr>
            <a:r>
              <a:rPr lang="en-IN" altLang="en-US" sz="1100" dirty="0">
                <a:latin typeface="Consolas" panose="020B0609020204030204" pitchFamily="49" charset="0"/>
              </a:rPr>
              <a:t>    }</a:t>
            </a:r>
          </a:p>
          <a:p>
            <a:pPr>
              <a:lnSpc>
                <a:spcPct val="98000"/>
              </a:lnSpc>
            </a:pPr>
            <a:r>
              <a:rPr lang="en-IN" altLang="en-US" sz="1100" dirty="0">
                <a:latin typeface="Consolas" panose="020B0609020204030204" pitchFamily="49" charset="0"/>
              </a:rPr>
              <a:t>    request.send();</a:t>
            </a:r>
          </a:p>
          <a:p>
            <a:pPr>
              <a:lnSpc>
                <a:spcPct val="98000"/>
              </a:lnSpc>
            </a:pPr>
            <a:r>
              <a:rPr lang="en-IN" altLang="en-US" sz="1100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95867483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503238" y="1706137"/>
            <a:ext cx="7993991" cy="4638907"/>
          </a:xfrm>
          <a:ln/>
        </p:spPr>
        <p:txBody>
          <a:bodyPr tIns="31680"/>
          <a:lstStyle/>
          <a:p>
            <a: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961313" algn="l"/>
                <a:tab pos="8686800" algn="l"/>
              </a:tabLst>
            </a:pPr>
            <a:r>
              <a:rPr lang="en-US" altLang="en-US" sz="6000" b="1" dirty="0"/>
              <a:t>DAY 10</a:t>
            </a:r>
          </a:p>
        </p:txBody>
      </p:sp>
    </p:spTree>
    <p:extLst>
      <p:ext uri="{BB962C8B-B14F-4D97-AF65-F5344CB8AC3E}">
        <p14:creationId xmlns:p14="http://schemas.microsoft.com/office/powerpoint/2010/main" val="298256516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 txBox="1">
            <a:spLocks noGrp="1"/>
          </p:cNvSpPr>
          <p:nvPr>
            <p:ph type="title"/>
          </p:nvPr>
        </p:nvSpPr>
        <p:spPr>
          <a:xfrm>
            <a:off x="503280" y="301680"/>
            <a:ext cx="8132720" cy="1262160"/>
          </a:xfrm>
        </p:spPr>
        <p:txBody>
          <a:bodyPr tIns="31680"/>
          <a:lstStyle/>
          <a:p>
            <a:pPr lvl="0">
              <a:tabLst>
                <a:tab pos="723959" algn="l"/>
                <a:tab pos="1447919" algn="l"/>
                <a:tab pos="2171520" algn="l"/>
                <a:tab pos="2895479" algn="l"/>
                <a:tab pos="3619440" algn="l"/>
                <a:tab pos="4343400" algn="l"/>
                <a:tab pos="5067360" algn="l"/>
                <a:tab pos="5791320" algn="l"/>
                <a:tab pos="6514920" algn="l"/>
                <a:tab pos="7238880" algn="l"/>
                <a:tab pos="7962840" algn="l"/>
                <a:tab pos="8686800" algn="l"/>
              </a:tabLst>
            </a:pPr>
            <a:r>
              <a:rPr lang="en-US" sz="3600" b="1" dirty="0"/>
              <a:t>OpenGL Context</a:t>
            </a:r>
          </a:p>
        </p:txBody>
      </p:sp>
      <p:sp>
        <p:nvSpPr>
          <p:cNvPr id="3" name="Rectangle 2"/>
          <p:cNvSpPr txBox="1">
            <a:spLocks noGrp="1"/>
          </p:cNvSpPr>
          <p:nvPr>
            <p:ph idx="1"/>
          </p:nvPr>
        </p:nvSpPr>
        <p:spPr>
          <a:xfrm>
            <a:off x="503280" y="1768320"/>
            <a:ext cx="9070920" cy="4989600"/>
          </a:xfrm>
        </p:spPr>
        <p:txBody>
          <a:bodyPr tIns="28080"/>
          <a:lstStyle/>
          <a:p>
            <a:pPr marL="431640" lvl="0" indent="-324000">
              <a:spcAft>
                <a:spcPts val="1426"/>
              </a:spcAft>
              <a:buClr>
                <a:srgbClr val="000000"/>
              </a:buClr>
              <a:buSzPct val="45000"/>
              <a:buFont typeface="Wingdings" pitchFamily="2"/>
              <a:buChar char=""/>
              <a:tabLst>
                <a:tab pos="723600" algn="l"/>
                <a:tab pos="1447559" algn="l"/>
                <a:tab pos="2171520" algn="l"/>
                <a:tab pos="2895480" algn="l"/>
                <a:tab pos="3619440" algn="l"/>
                <a:tab pos="4343400" algn="l"/>
                <a:tab pos="5067000" algn="l"/>
                <a:tab pos="5790960" algn="l"/>
                <a:tab pos="6514920" algn="l"/>
                <a:tab pos="7238880" algn="l"/>
                <a:tab pos="7962839" algn="l"/>
                <a:tab pos="8686800" algn="l"/>
              </a:tabLst>
            </a:pPr>
            <a:r>
              <a:rPr lang="en-US" dirty="0"/>
              <a:t>Stores everything associated with the current OpenGL instance (state, framebuffer etc.)</a:t>
            </a:r>
          </a:p>
          <a:p>
            <a:pPr marL="431640" lvl="0" indent="-324000">
              <a:spcAft>
                <a:spcPts val="1426"/>
              </a:spcAft>
              <a:buClr>
                <a:srgbClr val="000000"/>
              </a:buClr>
              <a:buSzPct val="45000"/>
              <a:buFont typeface="Wingdings" pitchFamily="2"/>
              <a:buChar char=""/>
              <a:tabLst>
                <a:tab pos="723600" algn="l"/>
                <a:tab pos="1447559" algn="l"/>
                <a:tab pos="2171520" algn="l"/>
                <a:tab pos="2895480" algn="l"/>
                <a:tab pos="3619440" algn="l"/>
                <a:tab pos="4343400" algn="l"/>
                <a:tab pos="5067000" algn="l"/>
                <a:tab pos="5790960" algn="l"/>
                <a:tab pos="6514920" algn="l"/>
                <a:tab pos="7238880" algn="l"/>
                <a:tab pos="7962839" algn="l"/>
                <a:tab pos="8686800" algn="l"/>
              </a:tabLst>
            </a:pPr>
            <a:r>
              <a:rPr lang="en-US" dirty="0"/>
              <a:t>Multiple contexts possible</a:t>
            </a:r>
          </a:p>
          <a:p>
            <a:pPr marL="431640" lvl="0" indent="-324000">
              <a:spcAft>
                <a:spcPts val="1426"/>
              </a:spcAft>
              <a:buClr>
                <a:srgbClr val="000000"/>
              </a:buClr>
              <a:buSzPct val="45000"/>
              <a:buFont typeface="Wingdings" pitchFamily="2"/>
              <a:buChar char=""/>
              <a:tabLst>
                <a:tab pos="723600" algn="l"/>
                <a:tab pos="1447559" algn="l"/>
                <a:tab pos="2171520" algn="l"/>
                <a:tab pos="2895480" algn="l"/>
                <a:tab pos="3619440" algn="l"/>
                <a:tab pos="4343400" algn="l"/>
                <a:tab pos="5067000" algn="l"/>
                <a:tab pos="5790960" algn="l"/>
                <a:tab pos="6514920" algn="l"/>
                <a:tab pos="7238880" algn="l"/>
                <a:tab pos="7962839" algn="l"/>
                <a:tab pos="8686800" algn="l"/>
              </a:tabLst>
            </a:pPr>
            <a:r>
              <a:rPr lang="en-US" dirty="0"/>
              <a:t>Only one context </a:t>
            </a:r>
            <a:r>
              <a:rPr lang="en-US" i="1" dirty="0"/>
              <a:t>current</a:t>
            </a:r>
            <a:r>
              <a:rPr lang="en-US" dirty="0"/>
              <a:t> at a time in a thread</a:t>
            </a:r>
          </a:p>
          <a:p>
            <a:pPr marL="431640" lvl="0" indent="-324000">
              <a:spcAft>
                <a:spcPts val="1426"/>
              </a:spcAft>
              <a:buClr>
                <a:srgbClr val="000000"/>
              </a:buClr>
              <a:buSzPct val="45000"/>
              <a:buFont typeface="Wingdings" pitchFamily="2"/>
              <a:buChar char=""/>
              <a:tabLst>
                <a:tab pos="723600" algn="l"/>
                <a:tab pos="1447559" algn="l"/>
                <a:tab pos="2171520" algn="l"/>
                <a:tab pos="2895480" algn="l"/>
                <a:tab pos="3619440" algn="l"/>
                <a:tab pos="4343400" algn="l"/>
                <a:tab pos="5067000" algn="l"/>
                <a:tab pos="5790960" algn="l"/>
                <a:tab pos="6514920" algn="l"/>
                <a:tab pos="7238880" algn="l"/>
                <a:tab pos="7962839" algn="l"/>
                <a:tab pos="8686800" algn="l"/>
              </a:tabLst>
            </a:pPr>
            <a:r>
              <a:rPr lang="en-US" dirty="0"/>
              <a:t>OpenGL commands affect the state of whichever context is current</a:t>
            </a:r>
          </a:p>
          <a:p>
            <a:pPr marL="431640" lvl="0" indent="-324000">
              <a:spcAft>
                <a:spcPts val="1426"/>
              </a:spcAft>
              <a:buClr>
                <a:srgbClr val="000000"/>
              </a:buClr>
              <a:buSzPct val="45000"/>
              <a:buFont typeface="Wingdings" pitchFamily="2"/>
              <a:buChar char=""/>
              <a:tabLst>
                <a:tab pos="723600" algn="l"/>
                <a:tab pos="1447559" algn="l"/>
                <a:tab pos="2171520" algn="l"/>
                <a:tab pos="2895480" algn="l"/>
                <a:tab pos="3619440" algn="l"/>
                <a:tab pos="4343400" algn="l"/>
                <a:tab pos="5067000" algn="l"/>
                <a:tab pos="5790960" algn="l"/>
                <a:tab pos="6514920" algn="l"/>
                <a:tab pos="7238880" algn="l"/>
                <a:tab pos="7962839" algn="l"/>
                <a:tab pos="8686800" algn="l"/>
              </a:tabLst>
            </a:pPr>
            <a:r>
              <a:rPr lang="en-US" dirty="0"/>
              <a:t>A single context cannot be current in multiple threads at the same time</a:t>
            </a:r>
          </a:p>
        </p:txBody>
      </p:sp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09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447483" y="319823"/>
            <a:ext cx="6510878" cy="1260475"/>
          </a:xfrm>
          <a:ln/>
        </p:spPr>
        <p:txBody>
          <a:bodyPr tIns="31680"/>
          <a:lstStyle/>
          <a:p>
            <a: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961313" algn="l"/>
                <a:tab pos="8686800" algn="l"/>
              </a:tabLst>
            </a:pPr>
            <a:r>
              <a:rPr lang="en-US" altLang="en-US" sz="2800" b="1" dirty="0"/>
              <a:t>Exercise – Replace the LUT with a Blue - Cyan - White spectrum</a:t>
            </a:r>
          </a:p>
        </p:txBody>
      </p:sp>
      <p:sp>
        <p:nvSpPr>
          <p:cNvPr id="119810" name="Text Box 2"/>
          <p:cNvSpPr txBox="1">
            <a:spLocks noChangeArrowheads="1"/>
          </p:cNvSpPr>
          <p:nvPr/>
        </p:nvSpPr>
        <p:spPr bwMode="auto">
          <a:xfrm>
            <a:off x="1306513" y="6764338"/>
            <a:ext cx="7478712" cy="44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 anchorCtr="1"/>
          <a:lstStyle>
            <a:lvl1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>
              <a:lnSpc>
                <a:spcPct val="112000"/>
              </a:lnSpc>
            </a:pPr>
            <a:r>
              <a:rPr lang="en-US" altLang="en-US" sz="2600" dirty="0">
                <a:latin typeface="NimbusRomNo9L-ReguItal" charset="0"/>
              </a:rPr>
              <a:t>Send your edited HTML</a:t>
            </a:r>
            <a:r>
              <a:rPr lang="en-US" altLang="en-US" sz="2600" dirty="0">
                <a:latin typeface="NimbusRomNo9L-Regu" charset="0"/>
              </a:rPr>
              <a:t> to 3d@kbvis.com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303BDE-7F0D-4519-B089-4AF1BEC466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483" y="1965724"/>
            <a:ext cx="3262822" cy="4067085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D85FDB59-FE34-4888-8CED-87753301E36F}"/>
              </a:ext>
            </a:extLst>
          </p:cNvPr>
          <p:cNvSpPr/>
          <p:nvPr/>
        </p:nvSpPr>
        <p:spPr>
          <a:xfrm>
            <a:off x="4711274" y="3999266"/>
            <a:ext cx="479502" cy="2899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1BC04E3-D02F-4575-9DF9-B55A0A502C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2809" y="1965724"/>
            <a:ext cx="2921619" cy="3855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19990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D218956-B31A-4B4D-A3A2-ACF0A64476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699" y="922834"/>
            <a:ext cx="5855428" cy="5544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754568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09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447483" y="319823"/>
            <a:ext cx="6332458" cy="1260475"/>
          </a:xfrm>
          <a:ln/>
        </p:spPr>
        <p:txBody>
          <a:bodyPr tIns="31680"/>
          <a:lstStyle/>
          <a:p>
            <a: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961313" algn="l"/>
                <a:tab pos="8686800" algn="l"/>
              </a:tabLst>
            </a:pPr>
            <a:r>
              <a:rPr lang="en-US" altLang="en-US" sz="2400" b="1" dirty="0"/>
              <a:t>Follow-up Exercise – Invert the LUT lookup to White =&gt; Cyan =&gt; Blue spectrum </a:t>
            </a:r>
            <a:br>
              <a:rPr lang="en-US" altLang="en-US" sz="2400" b="1" dirty="0"/>
            </a:br>
            <a:endParaRPr lang="en-US" altLang="en-US" sz="2400" b="1" dirty="0"/>
          </a:p>
        </p:txBody>
      </p:sp>
      <p:sp>
        <p:nvSpPr>
          <p:cNvPr id="119810" name="Text Box 2"/>
          <p:cNvSpPr txBox="1">
            <a:spLocks noChangeArrowheads="1"/>
          </p:cNvSpPr>
          <p:nvPr/>
        </p:nvSpPr>
        <p:spPr bwMode="auto">
          <a:xfrm>
            <a:off x="1306512" y="7066562"/>
            <a:ext cx="7478712" cy="44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 anchorCtr="1"/>
          <a:lstStyle>
            <a:lvl1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>
              <a:lnSpc>
                <a:spcPct val="112000"/>
              </a:lnSpc>
            </a:pPr>
            <a:r>
              <a:rPr lang="en-US" altLang="en-US" sz="2600" dirty="0">
                <a:latin typeface="NimbusRomNo9L-ReguItal" charset="0"/>
              </a:rPr>
              <a:t>Send your edited HTML</a:t>
            </a:r>
            <a:r>
              <a:rPr lang="en-US" altLang="en-US" sz="2600" dirty="0">
                <a:latin typeface="NimbusRomNo9L-Regu" charset="0"/>
              </a:rPr>
              <a:t> to 3d@kbvis.com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303BDE-7F0D-4519-B089-4AF1BEC466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483" y="1965724"/>
            <a:ext cx="3262822" cy="3710247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D85FDB59-FE34-4888-8CED-87753301E36F}"/>
              </a:ext>
            </a:extLst>
          </p:cNvPr>
          <p:cNvSpPr/>
          <p:nvPr/>
        </p:nvSpPr>
        <p:spPr>
          <a:xfrm>
            <a:off x="4711274" y="3999266"/>
            <a:ext cx="479502" cy="2899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275FB9-56F3-45B8-B470-C7157F0698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4619" y="1965724"/>
            <a:ext cx="3183264" cy="371024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0E40F39-D506-4B7B-B89D-737AE83383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4308" y="6354794"/>
            <a:ext cx="8252935" cy="70294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3C9A1B6-F7D1-47DB-98D2-2D48A73E64B0}"/>
              </a:ext>
            </a:extLst>
          </p:cNvPr>
          <p:cNvSpPr/>
          <p:nvPr/>
        </p:nvSpPr>
        <p:spPr>
          <a:xfrm>
            <a:off x="1159727" y="5862150"/>
            <a:ext cx="5965902" cy="5059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12000"/>
              </a:lnSpc>
            </a:pPr>
            <a:r>
              <a:rPr lang="en-US" altLang="en-US" sz="2400" b="1" dirty="0">
                <a:latin typeface="NimbusRomNo9L-ReguItal" charset="0"/>
              </a:rPr>
              <a:t>Modify only this line in the shader:</a:t>
            </a:r>
          </a:p>
        </p:txBody>
      </p:sp>
    </p:spTree>
    <p:extLst>
      <p:ext uri="{BB962C8B-B14F-4D97-AF65-F5344CB8AC3E}">
        <p14:creationId xmlns:p14="http://schemas.microsoft.com/office/powerpoint/2010/main" val="220842547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413B022-BB75-4264-9F91-CCCB5A22B5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240" y="162560"/>
            <a:ext cx="9618041" cy="6907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50762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0661678-79AB-45D6-81DE-A3FFC1B671B3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1216553" y="6668427"/>
            <a:ext cx="7091106" cy="546331"/>
          </a:xfrm>
        </p:spPr>
        <p:txBody>
          <a:bodyPr/>
          <a:lstStyle/>
          <a:p>
            <a:r>
              <a:rPr lang="en-AU" dirty="0"/>
              <a:t>Send edited HTML to 3d@kbvis.com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0473F4AF-8AD0-42BF-A2C6-49BFE9D1B7D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04000" y="301320"/>
            <a:ext cx="6220185" cy="1261800"/>
          </a:xfrm>
        </p:spPr>
        <p:txBody>
          <a:bodyPr/>
          <a:lstStyle/>
          <a:p>
            <a:r>
              <a:rPr lang="en-AU" sz="2800" b="1" dirty="0"/>
              <a:t>Exercise: Streaming Texture – Reverse Scroll Direction </a:t>
            </a:r>
            <a:br>
              <a:rPr lang="en-AU" sz="2800" b="1" dirty="0"/>
            </a:br>
            <a:r>
              <a:rPr lang="en-AU" sz="2800" b="1" dirty="0"/>
              <a:t>(Right to Left)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1E4D5F0-8DF1-440B-AACA-697C49A13F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337" y="2168019"/>
            <a:ext cx="7981950" cy="384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478248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6DFFB77-ED0A-4495-B474-3BC1A6C90C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428" y="131448"/>
            <a:ext cx="6518051" cy="386069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4614A7F-5E67-4174-BAA1-134C11655A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429" y="3992140"/>
            <a:ext cx="8169884" cy="3567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826496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1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503239" y="107950"/>
            <a:ext cx="8427402" cy="1609338"/>
          </a:xfrm>
          <a:ln/>
        </p:spPr>
        <p:txBody>
          <a:bodyPr tIns="31680"/>
          <a:lstStyle/>
          <a:p>
            <a: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961313" algn="l"/>
                <a:tab pos="8686800" algn="l"/>
              </a:tabLst>
            </a:pPr>
            <a:r>
              <a:rPr lang="en-US" altLang="en-US" sz="3600" b="1" dirty="0"/>
              <a:t>Example: </a:t>
            </a:r>
            <a:br>
              <a:rPr lang="en-US" altLang="en-US" sz="3600" b="1" dirty="0"/>
            </a:br>
            <a:r>
              <a:rPr lang="en-US" altLang="en-US" sz="3600" b="1" dirty="0"/>
              <a:t>Dynamic Texture</a:t>
            </a:r>
          </a:p>
        </p:txBody>
      </p:sp>
      <p:sp>
        <p:nvSpPr>
          <p:cNvPr id="174082" name="Text Box 2"/>
          <p:cNvSpPr txBox="1">
            <a:spLocks noChangeArrowheads="1"/>
          </p:cNvSpPr>
          <p:nvPr/>
        </p:nvSpPr>
        <p:spPr bwMode="auto">
          <a:xfrm>
            <a:off x="2430463" y="6215063"/>
            <a:ext cx="5219700" cy="44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 anchorCtr="1"/>
          <a:lstStyle>
            <a:lvl1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>
              <a:lnSpc>
                <a:spcPct val="112000"/>
              </a:lnSpc>
            </a:pPr>
            <a:r>
              <a:rPr lang="en-US" altLang="en-US" sz="2600" dirty="0">
                <a:latin typeface="NimbusRomNo9L-ReguItal" charset="0"/>
              </a:rPr>
              <a:t>See examples/dynamictexture</a:t>
            </a:r>
          </a:p>
        </p:txBody>
      </p:sp>
      <p:pic>
        <p:nvPicPr>
          <p:cNvPr id="17408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5750" y="2061232"/>
            <a:ext cx="4429125" cy="364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1711517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7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503239" y="107950"/>
            <a:ext cx="7340281" cy="1262063"/>
          </a:xfrm>
          <a:ln/>
        </p:spPr>
        <p:txBody>
          <a:bodyPr tIns="31680"/>
          <a:lstStyle/>
          <a:p>
            <a: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961313" algn="l"/>
                <a:tab pos="8686800" algn="l"/>
              </a:tabLst>
            </a:pPr>
            <a:r>
              <a:rPr lang="en-US" altLang="en-US" sz="3600" b="1" dirty="0"/>
              <a:t>FBOs</a:t>
            </a:r>
          </a:p>
        </p:txBody>
      </p:sp>
      <p:sp>
        <p:nvSpPr>
          <p:cNvPr id="173058" name="Text Box 2"/>
          <p:cNvSpPr txBox="1">
            <a:spLocks noChangeArrowheads="1"/>
          </p:cNvSpPr>
          <p:nvPr/>
        </p:nvSpPr>
        <p:spPr bwMode="auto">
          <a:xfrm>
            <a:off x="503238" y="1768475"/>
            <a:ext cx="9070975" cy="4989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600" cap="flat">
                <a:solidFill>
                  <a:srgbClr val="00956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28080" rIns="0" bIns="0"/>
          <a:lstStyle>
            <a:lvl1pPr marL="863600" indent="-646113">
              <a:tabLst>
                <a:tab pos="1154113" algn="l"/>
                <a:tab pos="1878013" algn="l"/>
                <a:tab pos="2601913" algn="l"/>
                <a:tab pos="3327400" algn="l"/>
                <a:tab pos="4051300" algn="l"/>
                <a:tab pos="4775200" algn="l"/>
                <a:tab pos="5497513" algn="l"/>
                <a:tab pos="6221413" algn="l"/>
                <a:tab pos="6945313" algn="l"/>
                <a:tab pos="7670800" algn="l"/>
                <a:tab pos="8394700" algn="l"/>
                <a:tab pos="9118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1154113" algn="l"/>
                <a:tab pos="1878013" algn="l"/>
                <a:tab pos="2601913" algn="l"/>
                <a:tab pos="3327400" algn="l"/>
                <a:tab pos="4051300" algn="l"/>
                <a:tab pos="4775200" algn="l"/>
                <a:tab pos="5497513" algn="l"/>
                <a:tab pos="6221413" algn="l"/>
                <a:tab pos="6945313" algn="l"/>
                <a:tab pos="7670800" algn="l"/>
                <a:tab pos="8394700" algn="l"/>
                <a:tab pos="9118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1154113" algn="l"/>
                <a:tab pos="1878013" algn="l"/>
                <a:tab pos="2601913" algn="l"/>
                <a:tab pos="3327400" algn="l"/>
                <a:tab pos="4051300" algn="l"/>
                <a:tab pos="4775200" algn="l"/>
                <a:tab pos="5497513" algn="l"/>
                <a:tab pos="6221413" algn="l"/>
                <a:tab pos="6945313" algn="l"/>
                <a:tab pos="7670800" algn="l"/>
                <a:tab pos="8394700" algn="l"/>
                <a:tab pos="9118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1154113" algn="l"/>
                <a:tab pos="1878013" algn="l"/>
                <a:tab pos="2601913" algn="l"/>
                <a:tab pos="3327400" algn="l"/>
                <a:tab pos="4051300" algn="l"/>
                <a:tab pos="4775200" algn="l"/>
                <a:tab pos="5497513" algn="l"/>
                <a:tab pos="6221413" algn="l"/>
                <a:tab pos="6945313" algn="l"/>
                <a:tab pos="7670800" algn="l"/>
                <a:tab pos="8394700" algn="l"/>
                <a:tab pos="9118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1154113" algn="l"/>
                <a:tab pos="1878013" algn="l"/>
                <a:tab pos="2601913" algn="l"/>
                <a:tab pos="3327400" algn="l"/>
                <a:tab pos="4051300" algn="l"/>
                <a:tab pos="4775200" algn="l"/>
                <a:tab pos="5497513" algn="l"/>
                <a:tab pos="6221413" algn="l"/>
                <a:tab pos="6945313" algn="l"/>
                <a:tab pos="7670800" algn="l"/>
                <a:tab pos="8394700" algn="l"/>
                <a:tab pos="9118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154113" algn="l"/>
                <a:tab pos="1878013" algn="l"/>
                <a:tab pos="2601913" algn="l"/>
                <a:tab pos="3327400" algn="l"/>
                <a:tab pos="4051300" algn="l"/>
                <a:tab pos="4775200" algn="l"/>
                <a:tab pos="5497513" algn="l"/>
                <a:tab pos="6221413" algn="l"/>
                <a:tab pos="6945313" algn="l"/>
                <a:tab pos="7670800" algn="l"/>
                <a:tab pos="8394700" algn="l"/>
                <a:tab pos="9118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154113" algn="l"/>
                <a:tab pos="1878013" algn="l"/>
                <a:tab pos="2601913" algn="l"/>
                <a:tab pos="3327400" algn="l"/>
                <a:tab pos="4051300" algn="l"/>
                <a:tab pos="4775200" algn="l"/>
                <a:tab pos="5497513" algn="l"/>
                <a:tab pos="6221413" algn="l"/>
                <a:tab pos="6945313" algn="l"/>
                <a:tab pos="7670800" algn="l"/>
                <a:tab pos="8394700" algn="l"/>
                <a:tab pos="9118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154113" algn="l"/>
                <a:tab pos="1878013" algn="l"/>
                <a:tab pos="2601913" algn="l"/>
                <a:tab pos="3327400" algn="l"/>
                <a:tab pos="4051300" algn="l"/>
                <a:tab pos="4775200" algn="l"/>
                <a:tab pos="5497513" algn="l"/>
                <a:tab pos="6221413" algn="l"/>
                <a:tab pos="6945313" algn="l"/>
                <a:tab pos="7670800" algn="l"/>
                <a:tab pos="8394700" algn="l"/>
                <a:tab pos="9118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154113" algn="l"/>
                <a:tab pos="1878013" algn="l"/>
                <a:tab pos="2601913" algn="l"/>
                <a:tab pos="3327400" algn="l"/>
                <a:tab pos="4051300" algn="l"/>
                <a:tab pos="4775200" algn="l"/>
                <a:tab pos="5497513" algn="l"/>
                <a:tab pos="6221413" algn="l"/>
                <a:tab pos="6945313" algn="l"/>
                <a:tab pos="7670800" algn="l"/>
                <a:tab pos="8394700" algn="l"/>
                <a:tab pos="9118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spcAft>
                <a:spcPts val="1425"/>
              </a:spcAft>
              <a:buSzPct val="45000"/>
              <a:buFont typeface="Wingdings" panose="05000000000000000000" pitchFamily="2" charset="2"/>
              <a:buChar char=""/>
            </a:pPr>
            <a:r>
              <a:rPr lang="en-US" altLang="en-US" sz="3200" b="1" dirty="0"/>
              <a:t>Framebuffer Objects – </a:t>
            </a:r>
            <a:r>
              <a:rPr lang="en-US" altLang="en-US" sz="3200" dirty="0"/>
              <a:t>used to render to off-screen targets</a:t>
            </a:r>
          </a:p>
          <a:p>
            <a:pPr>
              <a:spcAft>
                <a:spcPts val="1425"/>
              </a:spcAft>
              <a:buSzPct val="45000"/>
              <a:buFont typeface="Wingdings" panose="05000000000000000000" pitchFamily="2" charset="2"/>
              <a:buChar char=""/>
            </a:pPr>
            <a:r>
              <a:rPr lang="en-US" altLang="en-US" sz="3200" dirty="0"/>
              <a:t>Can be used for post-processing effects</a:t>
            </a:r>
          </a:p>
          <a:p>
            <a:pPr>
              <a:spcAft>
                <a:spcPts val="1425"/>
              </a:spcAft>
              <a:buSzPct val="45000"/>
              <a:buFont typeface="Wingdings" panose="05000000000000000000" pitchFamily="2" charset="2"/>
              <a:buChar char=""/>
            </a:pPr>
            <a:r>
              <a:rPr lang="en-US" altLang="en-US" sz="3200" dirty="0"/>
              <a:t>Render to texture</a:t>
            </a:r>
          </a:p>
          <a:p>
            <a:pPr>
              <a:spcAft>
                <a:spcPts val="1425"/>
              </a:spcAft>
              <a:buSzPct val="45000"/>
              <a:buFont typeface="Wingdings" panose="05000000000000000000" pitchFamily="2" charset="2"/>
              <a:buChar char=""/>
            </a:pPr>
            <a:r>
              <a:rPr lang="en-US" altLang="en-US" sz="3200" dirty="0"/>
              <a:t>Attach images of type color, depth, stencil</a:t>
            </a:r>
          </a:p>
          <a:p>
            <a:pPr>
              <a:spcAft>
                <a:spcPts val="1425"/>
              </a:spcAft>
              <a:buSzPct val="45000"/>
              <a:buFont typeface="Wingdings" panose="05000000000000000000" pitchFamily="2" charset="2"/>
              <a:buChar char=""/>
            </a:pPr>
            <a:r>
              <a:rPr lang="en-US" altLang="en-US" sz="3200" b="1" dirty="0"/>
              <a:t>gl.createFramebuffer</a:t>
            </a:r>
            <a:r>
              <a:rPr lang="en-US" altLang="en-US" sz="3200" dirty="0"/>
              <a:t>()</a:t>
            </a:r>
          </a:p>
          <a:p>
            <a:pPr>
              <a:spcAft>
                <a:spcPts val="1425"/>
              </a:spcAft>
              <a:buSzPct val="45000"/>
              <a:buFont typeface="Wingdings" panose="05000000000000000000" pitchFamily="2" charset="2"/>
              <a:buChar char=""/>
            </a:pPr>
            <a:r>
              <a:rPr lang="en-US" altLang="en-US" sz="3200" b="1" dirty="0"/>
              <a:t>gl.bindFramebuffer</a:t>
            </a:r>
            <a:r>
              <a:rPr lang="en-US" altLang="en-US" sz="3200" dirty="0"/>
              <a:t>()</a:t>
            </a:r>
          </a:p>
          <a:p>
            <a:pPr>
              <a:spcAft>
                <a:spcPts val="1425"/>
              </a:spcAft>
              <a:buClrTx/>
              <a:buSzPct val="45000"/>
              <a:buFontTx/>
              <a:buNone/>
            </a:pPr>
            <a:endParaRPr lang="en-US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65041722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511BE77-BA16-4891-9B7B-2737A2F001D6}"/>
              </a:ext>
            </a:extLst>
          </p:cNvPr>
          <p:cNvSpPr/>
          <p:nvPr/>
        </p:nvSpPr>
        <p:spPr>
          <a:xfrm>
            <a:off x="3702921" y="1561072"/>
            <a:ext cx="2340323" cy="13949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7CEACB1-03FE-4129-A3D5-85672C0F66A5}"/>
              </a:ext>
            </a:extLst>
          </p:cNvPr>
          <p:cNvSpPr/>
          <p:nvPr/>
        </p:nvSpPr>
        <p:spPr>
          <a:xfrm>
            <a:off x="503238" y="1984916"/>
            <a:ext cx="2340323" cy="13939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31D8C0-0DA2-4CC9-AF0B-71B749A75D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238" y="301625"/>
            <a:ext cx="7837874" cy="1258888"/>
          </a:xfrm>
        </p:spPr>
        <p:txBody>
          <a:bodyPr/>
          <a:lstStyle/>
          <a:p>
            <a:r>
              <a:rPr lang="en-AU" sz="3600" b="1" dirty="0"/>
              <a:t>Dynamic Texture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EF4C36-BD10-4C1A-8547-42F6FBA9AE27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635813" y="1984916"/>
            <a:ext cx="2207748" cy="1694986"/>
          </a:xfrm>
        </p:spPr>
        <p:txBody>
          <a:bodyPr/>
          <a:lstStyle/>
          <a:p>
            <a:pPr algn="ctr">
              <a:spcAft>
                <a:spcPts val="600"/>
              </a:spcAft>
            </a:pPr>
            <a:r>
              <a:rPr lang="en-AU" sz="2400" b="1" dirty="0"/>
              <a:t>Draw Box and</a:t>
            </a:r>
          </a:p>
          <a:p>
            <a:pPr algn="ctr">
              <a:spcAft>
                <a:spcPts val="600"/>
              </a:spcAft>
            </a:pPr>
            <a:r>
              <a:rPr lang="en-AU" sz="2400" b="1" dirty="0"/>
              <a:t>Sphere </a:t>
            </a:r>
          </a:p>
          <a:p>
            <a:pPr algn="ctr">
              <a:spcAft>
                <a:spcPts val="600"/>
              </a:spcAft>
            </a:pPr>
            <a:r>
              <a:rPr lang="en-AU" sz="2400" b="1" dirty="0"/>
              <a:t>(to texture)</a:t>
            </a:r>
          </a:p>
        </p:txBody>
      </p:sp>
      <p:pic>
        <p:nvPicPr>
          <p:cNvPr id="6" name="Picture 3">
            <a:extLst>
              <a:ext uri="{FF2B5EF4-FFF2-40B4-BE49-F238E27FC236}">
                <a16:creationId xmlns:a16="http://schemas.microsoft.com/office/drawing/2014/main" id="{9536710C-9F4A-4803-9934-ED4773846A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6343" y="4698723"/>
            <a:ext cx="2747203" cy="2262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3CB07F4-7D2B-4BF8-BC2A-3ABC6D3140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612" y="3836349"/>
            <a:ext cx="1962150" cy="11811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2AECAFF-BFBD-4512-89E3-864EE568E5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9654" y="3465691"/>
            <a:ext cx="1906858" cy="132118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24FEAE9-3F4C-49CB-8EA8-2D3265A14E66}"/>
              </a:ext>
            </a:extLst>
          </p:cNvPr>
          <p:cNvSpPr txBox="1"/>
          <p:nvPr/>
        </p:nvSpPr>
        <p:spPr>
          <a:xfrm>
            <a:off x="3819292" y="1508073"/>
            <a:ext cx="210758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800" b="1" dirty="0"/>
              <a:t>Draw Laptop </a:t>
            </a:r>
          </a:p>
          <a:p>
            <a:pPr algn="ctr"/>
            <a:r>
              <a:rPr lang="en-AU" sz="2800" b="1" dirty="0"/>
              <a:t>body</a:t>
            </a:r>
          </a:p>
          <a:p>
            <a:pPr algn="ctr"/>
            <a:r>
              <a:rPr lang="en-AU" sz="2800" b="1" dirty="0"/>
              <a:t>(to screen)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55E5CFC-A860-43AC-BB8B-F1471A579F6D}"/>
              </a:ext>
            </a:extLst>
          </p:cNvPr>
          <p:cNvSpPr/>
          <p:nvPr/>
        </p:nvSpPr>
        <p:spPr>
          <a:xfrm>
            <a:off x="3919654" y="5203901"/>
            <a:ext cx="2340323" cy="13382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0CB4B2F-AAE3-4C2F-8AAF-93C7D5BD2811}"/>
              </a:ext>
            </a:extLst>
          </p:cNvPr>
          <p:cNvSpPr txBox="1"/>
          <p:nvPr/>
        </p:nvSpPr>
        <p:spPr>
          <a:xfrm>
            <a:off x="4036025" y="5203902"/>
            <a:ext cx="210758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800" b="1" dirty="0"/>
              <a:t>Draw Laptop Screen</a:t>
            </a:r>
          </a:p>
          <a:p>
            <a:pPr algn="ctr"/>
            <a:r>
              <a:rPr lang="en-AU" sz="2800" b="1" dirty="0"/>
              <a:t>(to screen)</a:t>
            </a:r>
          </a:p>
        </p:txBody>
      </p: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CCA5E2A7-7E49-4855-AA6C-AF6D8620914B}"/>
              </a:ext>
            </a:extLst>
          </p:cNvPr>
          <p:cNvCxnSpPr>
            <a:cxnSpLocks/>
            <a:stCxn id="7" idx="2"/>
            <a:endCxn id="13" idx="1"/>
          </p:cNvCxnSpPr>
          <p:nvPr/>
        </p:nvCxnSpPr>
        <p:spPr>
          <a:xfrm rot="16200000" flipH="1">
            <a:off x="2401874" y="4355261"/>
            <a:ext cx="855593" cy="217996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188796C0-7B2F-44CC-97D3-56CBE11DAA3B}"/>
              </a:ext>
            </a:extLst>
          </p:cNvPr>
          <p:cNvSpPr/>
          <p:nvPr/>
        </p:nvSpPr>
        <p:spPr>
          <a:xfrm>
            <a:off x="6376348" y="5660841"/>
            <a:ext cx="649056" cy="3385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27" name="Arrow: Down 26">
            <a:extLst>
              <a:ext uri="{FF2B5EF4-FFF2-40B4-BE49-F238E27FC236}">
                <a16:creationId xmlns:a16="http://schemas.microsoft.com/office/drawing/2014/main" id="{76486792-7D01-4F5E-860F-17F857E12EA7}"/>
              </a:ext>
            </a:extLst>
          </p:cNvPr>
          <p:cNvSpPr/>
          <p:nvPr/>
        </p:nvSpPr>
        <p:spPr>
          <a:xfrm>
            <a:off x="1651192" y="3430650"/>
            <a:ext cx="244611" cy="31256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28" name="Arrow: Down 27">
            <a:extLst>
              <a:ext uri="{FF2B5EF4-FFF2-40B4-BE49-F238E27FC236}">
                <a16:creationId xmlns:a16="http://schemas.microsoft.com/office/drawing/2014/main" id="{51CA9E34-112D-49F3-9FB4-70EAF2E446E5}"/>
              </a:ext>
            </a:extLst>
          </p:cNvPr>
          <p:cNvSpPr/>
          <p:nvPr/>
        </p:nvSpPr>
        <p:spPr>
          <a:xfrm>
            <a:off x="4828476" y="3082293"/>
            <a:ext cx="244611" cy="31256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29" name="Arrow: Down 28">
            <a:extLst>
              <a:ext uri="{FF2B5EF4-FFF2-40B4-BE49-F238E27FC236}">
                <a16:creationId xmlns:a16="http://schemas.microsoft.com/office/drawing/2014/main" id="{27EDBECB-523C-49C8-9735-5D6A357CE451}"/>
              </a:ext>
            </a:extLst>
          </p:cNvPr>
          <p:cNvSpPr/>
          <p:nvPr/>
        </p:nvSpPr>
        <p:spPr>
          <a:xfrm rot="17737895">
            <a:off x="6320584" y="4476060"/>
            <a:ext cx="357501" cy="72591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D18E28E-F72A-4D85-857A-7DDE905896FC}"/>
              </a:ext>
            </a:extLst>
          </p:cNvPr>
          <p:cNvSpPr txBox="1"/>
          <p:nvPr/>
        </p:nvSpPr>
        <p:spPr>
          <a:xfrm>
            <a:off x="1739687" y="5999356"/>
            <a:ext cx="19856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b="1" dirty="0"/>
              <a:t>glBindTexture()</a:t>
            </a:r>
          </a:p>
        </p:txBody>
      </p:sp>
    </p:spTree>
    <p:extLst>
      <p:ext uri="{BB962C8B-B14F-4D97-AF65-F5344CB8AC3E}">
        <p14:creationId xmlns:p14="http://schemas.microsoft.com/office/powerpoint/2010/main" val="281988933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5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503238" y="107950"/>
            <a:ext cx="9070975" cy="1262063"/>
          </a:xfrm>
          <a:ln/>
        </p:spPr>
        <p:txBody>
          <a:bodyPr tIns="31680"/>
          <a:lstStyle/>
          <a:p>
            <a: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961313" algn="l"/>
                <a:tab pos="8686800" algn="l"/>
              </a:tabLst>
            </a:pPr>
            <a:r>
              <a:rPr lang="en-US" altLang="en-US" sz="3600" b="1" dirty="0"/>
              <a:t>FBO Creation</a:t>
            </a:r>
          </a:p>
        </p:txBody>
      </p:sp>
      <p:sp>
        <p:nvSpPr>
          <p:cNvPr id="175106" name="Text Box 2"/>
          <p:cNvSpPr txBox="1">
            <a:spLocks noChangeArrowheads="1"/>
          </p:cNvSpPr>
          <p:nvPr/>
        </p:nvSpPr>
        <p:spPr bwMode="auto">
          <a:xfrm>
            <a:off x="461963" y="5646738"/>
            <a:ext cx="9070975" cy="1824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600" cap="flat">
                <a:solidFill>
                  <a:srgbClr val="00956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21240" rIns="0" bIns="0"/>
          <a:lstStyle>
            <a:lvl1pPr marL="863600" indent="-646113">
              <a:tabLst>
                <a:tab pos="1154113" algn="l"/>
                <a:tab pos="1878013" algn="l"/>
                <a:tab pos="2601913" algn="l"/>
                <a:tab pos="3327400" algn="l"/>
                <a:tab pos="4051300" algn="l"/>
                <a:tab pos="4775200" algn="l"/>
                <a:tab pos="5497513" algn="l"/>
                <a:tab pos="6221413" algn="l"/>
                <a:tab pos="6945313" algn="l"/>
                <a:tab pos="7670800" algn="l"/>
                <a:tab pos="8394700" algn="l"/>
                <a:tab pos="9118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1154113" algn="l"/>
                <a:tab pos="1878013" algn="l"/>
                <a:tab pos="2601913" algn="l"/>
                <a:tab pos="3327400" algn="l"/>
                <a:tab pos="4051300" algn="l"/>
                <a:tab pos="4775200" algn="l"/>
                <a:tab pos="5497513" algn="l"/>
                <a:tab pos="6221413" algn="l"/>
                <a:tab pos="6945313" algn="l"/>
                <a:tab pos="7670800" algn="l"/>
                <a:tab pos="8394700" algn="l"/>
                <a:tab pos="9118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1154113" algn="l"/>
                <a:tab pos="1878013" algn="l"/>
                <a:tab pos="2601913" algn="l"/>
                <a:tab pos="3327400" algn="l"/>
                <a:tab pos="4051300" algn="l"/>
                <a:tab pos="4775200" algn="l"/>
                <a:tab pos="5497513" algn="l"/>
                <a:tab pos="6221413" algn="l"/>
                <a:tab pos="6945313" algn="l"/>
                <a:tab pos="7670800" algn="l"/>
                <a:tab pos="8394700" algn="l"/>
                <a:tab pos="9118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1154113" algn="l"/>
                <a:tab pos="1878013" algn="l"/>
                <a:tab pos="2601913" algn="l"/>
                <a:tab pos="3327400" algn="l"/>
                <a:tab pos="4051300" algn="l"/>
                <a:tab pos="4775200" algn="l"/>
                <a:tab pos="5497513" algn="l"/>
                <a:tab pos="6221413" algn="l"/>
                <a:tab pos="6945313" algn="l"/>
                <a:tab pos="7670800" algn="l"/>
                <a:tab pos="8394700" algn="l"/>
                <a:tab pos="9118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1154113" algn="l"/>
                <a:tab pos="1878013" algn="l"/>
                <a:tab pos="2601913" algn="l"/>
                <a:tab pos="3327400" algn="l"/>
                <a:tab pos="4051300" algn="l"/>
                <a:tab pos="4775200" algn="l"/>
                <a:tab pos="5497513" algn="l"/>
                <a:tab pos="6221413" algn="l"/>
                <a:tab pos="6945313" algn="l"/>
                <a:tab pos="7670800" algn="l"/>
                <a:tab pos="8394700" algn="l"/>
                <a:tab pos="9118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154113" algn="l"/>
                <a:tab pos="1878013" algn="l"/>
                <a:tab pos="2601913" algn="l"/>
                <a:tab pos="3327400" algn="l"/>
                <a:tab pos="4051300" algn="l"/>
                <a:tab pos="4775200" algn="l"/>
                <a:tab pos="5497513" algn="l"/>
                <a:tab pos="6221413" algn="l"/>
                <a:tab pos="6945313" algn="l"/>
                <a:tab pos="7670800" algn="l"/>
                <a:tab pos="8394700" algn="l"/>
                <a:tab pos="9118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154113" algn="l"/>
                <a:tab pos="1878013" algn="l"/>
                <a:tab pos="2601913" algn="l"/>
                <a:tab pos="3327400" algn="l"/>
                <a:tab pos="4051300" algn="l"/>
                <a:tab pos="4775200" algn="l"/>
                <a:tab pos="5497513" algn="l"/>
                <a:tab pos="6221413" algn="l"/>
                <a:tab pos="6945313" algn="l"/>
                <a:tab pos="7670800" algn="l"/>
                <a:tab pos="8394700" algn="l"/>
                <a:tab pos="9118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154113" algn="l"/>
                <a:tab pos="1878013" algn="l"/>
                <a:tab pos="2601913" algn="l"/>
                <a:tab pos="3327400" algn="l"/>
                <a:tab pos="4051300" algn="l"/>
                <a:tab pos="4775200" algn="l"/>
                <a:tab pos="5497513" algn="l"/>
                <a:tab pos="6221413" algn="l"/>
                <a:tab pos="6945313" algn="l"/>
                <a:tab pos="7670800" algn="l"/>
                <a:tab pos="8394700" algn="l"/>
                <a:tab pos="9118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154113" algn="l"/>
                <a:tab pos="1878013" algn="l"/>
                <a:tab pos="2601913" algn="l"/>
                <a:tab pos="3327400" algn="l"/>
                <a:tab pos="4051300" algn="l"/>
                <a:tab pos="4775200" algn="l"/>
                <a:tab pos="5497513" algn="l"/>
                <a:tab pos="6221413" algn="l"/>
                <a:tab pos="6945313" algn="l"/>
                <a:tab pos="7670800" algn="l"/>
                <a:tab pos="8394700" algn="l"/>
                <a:tab pos="9118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spcAft>
                <a:spcPts val="938"/>
              </a:spcAft>
              <a:buSzPct val="45000"/>
              <a:buFont typeface="Wingdings" panose="05000000000000000000" pitchFamily="2" charset="2"/>
              <a:buChar char=""/>
            </a:pPr>
            <a:r>
              <a:rPr lang="en-US" altLang="en-US" dirty="0"/>
              <a:t>Create a Framebuffer object</a:t>
            </a:r>
          </a:p>
          <a:p>
            <a:pPr>
              <a:spcAft>
                <a:spcPts val="938"/>
              </a:spcAft>
              <a:buSzPct val="45000"/>
              <a:buFont typeface="Wingdings" panose="05000000000000000000" pitchFamily="2" charset="2"/>
              <a:buChar char=""/>
            </a:pPr>
            <a:r>
              <a:rPr lang="en-US" altLang="en-US" dirty="0"/>
              <a:t>Bind it, so we render to it instead of the default on-screen framebuffer</a:t>
            </a:r>
          </a:p>
          <a:p>
            <a:pPr>
              <a:spcAft>
                <a:spcPts val="938"/>
              </a:spcAft>
              <a:buSzPct val="45000"/>
              <a:buFont typeface="Wingdings" panose="05000000000000000000" pitchFamily="2" charset="2"/>
              <a:buChar char=""/>
            </a:pPr>
            <a:r>
              <a:rPr lang="en-US" altLang="en-US" dirty="0"/>
              <a:t>Allocate a 2D texture that will receive the rendered output</a:t>
            </a:r>
          </a:p>
          <a:p>
            <a:pPr>
              <a:spcAft>
                <a:spcPts val="938"/>
              </a:spcAft>
              <a:buSzPct val="45000"/>
              <a:buFont typeface="Wingdings" panose="05000000000000000000" pitchFamily="2" charset="2"/>
              <a:buChar char=""/>
            </a:pPr>
            <a:r>
              <a:rPr lang="en-US" altLang="en-US" dirty="0"/>
              <a:t>Create a renderbuffer with storage for a 16-bit depth buffer</a:t>
            </a:r>
          </a:p>
          <a:p>
            <a:pPr>
              <a:spcAft>
                <a:spcPts val="938"/>
              </a:spcAft>
              <a:buSzPct val="45000"/>
              <a:buFont typeface="Wingdings" panose="05000000000000000000" pitchFamily="2" charset="2"/>
              <a:buChar char=""/>
            </a:pPr>
            <a:r>
              <a:rPr lang="en-US" altLang="en-US" dirty="0"/>
              <a:t>Attach the texture and depth buffer to the off-screen framebuffer</a:t>
            </a:r>
          </a:p>
        </p:txBody>
      </p:sp>
      <p:sp>
        <p:nvSpPr>
          <p:cNvPr id="175107" name="Text Box 3"/>
          <p:cNvSpPr txBox="1">
            <a:spLocks noChangeArrowheads="1"/>
          </p:cNvSpPr>
          <p:nvPr/>
        </p:nvSpPr>
        <p:spPr bwMode="auto">
          <a:xfrm>
            <a:off x="411163" y="1244600"/>
            <a:ext cx="9294812" cy="4284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7772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lnSpc>
                <a:spcPct val="98000"/>
              </a:lnSpc>
            </a:pPr>
            <a:r>
              <a:rPr lang="en-IN" altLang="en-US" sz="1100" dirty="0">
                <a:latin typeface="Consolas" panose="020B0609020204030204" pitchFamily="49" charset="0"/>
              </a:rPr>
              <a:t>    </a:t>
            </a:r>
            <a:r>
              <a:rPr lang="en-IN" altLang="en-US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function</a:t>
            </a:r>
            <a:r>
              <a:rPr lang="en-IN" altLang="en-US" sz="1100" dirty="0">
                <a:latin typeface="Consolas" panose="020B0609020204030204" pitchFamily="49" charset="0"/>
              </a:rPr>
              <a:t> </a:t>
            </a:r>
            <a:r>
              <a:rPr lang="en-IN" altLang="en-US" sz="1100" b="1" dirty="0">
                <a:latin typeface="Consolas" panose="020B0609020204030204" pitchFamily="49" charset="0"/>
              </a:rPr>
              <a:t>initTextureFramebuffer</a:t>
            </a:r>
            <a:r>
              <a:rPr lang="en-IN" altLang="en-US" sz="1100" dirty="0">
                <a:latin typeface="Consolas" panose="020B0609020204030204" pitchFamily="49" charset="0"/>
              </a:rPr>
              <a:t>() {</a:t>
            </a:r>
          </a:p>
          <a:p>
            <a:pPr>
              <a:lnSpc>
                <a:spcPct val="98000"/>
              </a:lnSpc>
            </a:pPr>
            <a:r>
              <a:rPr lang="en-IN" altLang="en-US" sz="1100" dirty="0">
                <a:latin typeface="Consolas" panose="020B0609020204030204" pitchFamily="49" charset="0"/>
              </a:rPr>
              <a:t>        rttFramebuffer = gl.createFramebuffer();</a:t>
            </a:r>
          </a:p>
          <a:p>
            <a:pPr>
              <a:lnSpc>
                <a:spcPct val="98000"/>
              </a:lnSpc>
            </a:pPr>
            <a:r>
              <a:rPr lang="en-IN" altLang="en-US" sz="1100" dirty="0">
                <a:latin typeface="Consolas" panose="020B0609020204030204" pitchFamily="49" charset="0"/>
              </a:rPr>
              <a:t>        gl.bindFramebuffer(gl.FRAMEBUFFER, rttFramebuffer);</a:t>
            </a:r>
          </a:p>
          <a:p>
            <a:pPr>
              <a:lnSpc>
                <a:spcPct val="98000"/>
              </a:lnSpc>
            </a:pPr>
            <a:r>
              <a:rPr lang="en-IN" altLang="en-US" sz="1100" dirty="0">
                <a:latin typeface="Consolas" panose="020B0609020204030204" pitchFamily="49" charset="0"/>
              </a:rPr>
              <a:t>        rttFramebuffer.width = 512;</a:t>
            </a:r>
          </a:p>
          <a:p>
            <a:pPr>
              <a:lnSpc>
                <a:spcPct val="98000"/>
              </a:lnSpc>
            </a:pPr>
            <a:r>
              <a:rPr lang="en-IN" altLang="en-US" sz="1100" dirty="0">
                <a:latin typeface="Consolas" panose="020B0609020204030204" pitchFamily="49" charset="0"/>
              </a:rPr>
              <a:t>        rttFramebuffer.height = 512;</a:t>
            </a:r>
          </a:p>
          <a:p>
            <a:pPr>
              <a:lnSpc>
                <a:spcPct val="98000"/>
              </a:lnSpc>
            </a:pPr>
            <a:endParaRPr lang="en-IN" altLang="en-US" sz="1000" dirty="0">
              <a:latin typeface="Consolas" panose="020B0609020204030204" pitchFamily="49" charset="0"/>
            </a:endParaRPr>
          </a:p>
          <a:p>
            <a:pPr>
              <a:lnSpc>
                <a:spcPct val="98000"/>
              </a:lnSpc>
            </a:pPr>
            <a:r>
              <a:rPr lang="en-IN" altLang="en-US" sz="1100" dirty="0">
                <a:latin typeface="Consolas" panose="020B0609020204030204" pitchFamily="49" charset="0"/>
              </a:rPr>
              <a:t>        rttTexture = gl.createTexture();</a:t>
            </a:r>
          </a:p>
          <a:p>
            <a:pPr>
              <a:lnSpc>
                <a:spcPct val="98000"/>
              </a:lnSpc>
            </a:pPr>
            <a:r>
              <a:rPr lang="en-IN" altLang="en-US" sz="1100" dirty="0">
                <a:latin typeface="Consolas" panose="020B0609020204030204" pitchFamily="49" charset="0"/>
              </a:rPr>
              <a:t>        gl.bindTexture(gl.TEXTURE_2D, rttTexture);</a:t>
            </a:r>
          </a:p>
          <a:p>
            <a:pPr>
              <a:lnSpc>
                <a:spcPct val="98000"/>
              </a:lnSpc>
            </a:pPr>
            <a:r>
              <a:rPr lang="en-IN" altLang="en-US" sz="1100" dirty="0">
                <a:latin typeface="Consolas" panose="020B0609020204030204" pitchFamily="49" charset="0"/>
              </a:rPr>
              <a:t>        gl.texParameteri(gl.TEXTURE_2D, gl.TEXTURE_MAG_FILTER, gl.LINEAR);</a:t>
            </a:r>
          </a:p>
          <a:p>
            <a:pPr>
              <a:lnSpc>
                <a:spcPct val="98000"/>
              </a:lnSpc>
            </a:pPr>
            <a:r>
              <a:rPr lang="en-IN" altLang="en-US" sz="1100" dirty="0">
                <a:latin typeface="Consolas" panose="020B0609020204030204" pitchFamily="49" charset="0"/>
              </a:rPr>
              <a:t>        gl.texParameteri(gl.TEXTURE_2D, gl.TEXTURE_MIN_FILTER, gl.LINEAR_MIPMAP_NEAREST);</a:t>
            </a:r>
          </a:p>
          <a:p>
            <a:pPr>
              <a:lnSpc>
                <a:spcPct val="98000"/>
              </a:lnSpc>
            </a:pPr>
            <a:r>
              <a:rPr lang="en-IN" altLang="en-US" sz="1100" dirty="0">
                <a:latin typeface="Consolas" panose="020B0609020204030204" pitchFamily="49" charset="0"/>
              </a:rPr>
              <a:t>        gl.generateMipmap(gl.TEXTURE_2D);</a:t>
            </a:r>
          </a:p>
          <a:p>
            <a:pPr>
              <a:lnSpc>
                <a:spcPct val="98000"/>
              </a:lnSpc>
            </a:pPr>
            <a:endParaRPr lang="en-IN" altLang="en-US" sz="1000" dirty="0">
              <a:latin typeface="Consolas" panose="020B0609020204030204" pitchFamily="49" charset="0"/>
            </a:endParaRPr>
          </a:p>
          <a:p>
            <a:pPr>
              <a:lnSpc>
                <a:spcPct val="98000"/>
              </a:lnSpc>
            </a:pPr>
            <a:r>
              <a:rPr lang="en-IN" altLang="en-US" sz="1100" dirty="0">
                <a:latin typeface="Consolas" panose="020B0609020204030204" pitchFamily="49" charset="0"/>
              </a:rPr>
              <a:t>        gl.texImage2D(gl.TEXTURE_2D, 0, gl.RGBA, rttFramebuffer.width, rttFramebuffer.height, 0, gl.RGBA, 					gl.UNSIGNED_BYTE, </a:t>
            </a:r>
            <a:r>
              <a:rPr lang="en-IN" altLang="en-US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null</a:t>
            </a:r>
            <a:r>
              <a:rPr lang="en-IN" altLang="en-US" sz="1100" dirty="0">
                <a:latin typeface="Consolas" panose="020B0609020204030204" pitchFamily="49" charset="0"/>
              </a:rPr>
              <a:t>);</a:t>
            </a:r>
          </a:p>
          <a:p>
            <a:pPr>
              <a:lnSpc>
                <a:spcPct val="98000"/>
              </a:lnSpc>
            </a:pPr>
            <a:endParaRPr lang="en-IN" altLang="en-US" sz="1000" dirty="0">
              <a:latin typeface="Consolas" panose="020B0609020204030204" pitchFamily="49" charset="0"/>
            </a:endParaRPr>
          </a:p>
          <a:p>
            <a:pPr>
              <a:lnSpc>
                <a:spcPct val="98000"/>
              </a:lnSpc>
            </a:pPr>
            <a:r>
              <a:rPr lang="en-IN" altLang="en-US" sz="1100" dirty="0">
                <a:latin typeface="Consolas" panose="020B0609020204030204" pitchFamily="49" charset="0"/>
              </a:rPr>
              <a:t>        </a:t>
            </a:r>
            <a:r>
              <a:rPr lang="en-IN" altLang="en-US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var</a:t>
            </a:r>
            <a:r>
              <a:rPr lang="en-IN" altLang="en-US" sz="1100" dirty="0">
                <a:latin typeface="Consolas" panose="020B0609020204030204" pitchFamily="49" charset="0"/>
              </a:rPr>
              <a:t> renderbuffer = gl.createRenderbuffer();</a:t>
            </a:r>
          </a:p>
          <a:p>
            <a:pPr>
              <a:lnSpc>
                <a:spcPct val="98000"/>
              </a:lnSpc>
            </a:pPr>
            <a:r>
              <a:rPr lang="en-IN" altLang="en-US" sz="1100" dirty="0">
                <a:latin typeface="Consolas" panose="020B0609020204030204" pitchFamily="49" charset="0"/>
              </a:rPr>
              <a:t>        gl.bindRenderbuffer(gl.RENDERBUFFER, renderbuffer);</a:t>
            </a:r>
          </a:p>
          <a:p>
            <a:pPr>
              <a:lnSpc>
                <a:spcPct val="98000"/>
              </a:lnSpc>
            </a:pPr>
            <a:r>
              <a:rPr lang="en-IN" altLang="en-US" sz="1100" dirty="0">
                <a:latin typeface="Consolas" panose="020B0609020204030204" pitchFamily="49" charset="0"/>
              </a:rPr>
              <a:t>        gl.renderbufferStorage(gl.RENDERBUFFER, gl.DEPTH_COMPONENT16, rttFramebuffer.width, rttFramebuffer.height);</a:t>
            </a:r>
          </a:p>
          <a:p>
            <a:pPr>
              <a:lnSpc>
                <a:spcPct val="98000"/>
              </a:lnSpc>
            </a:pPr>
            <a:endParaRPr lang="en-IN" altLang="en-US" sz="1000" dirty="0">
              <a:latin typeface="Consolas" panose="020B0609020204030204" pitchFamily="49" charset="0"/>
            </a:endParaRPr>
          </a:p>
          <a:p>
            <a:pPr>
              <a:lnSpc>
                <a:spcPct val="98000"/>
              </a:lnSpc>
            </a:pPr>
            <a:r>
              <a:rPr lang="en-IN" altLang="en-US" sz="1100" dirty="0">
                <a:latin typeface="Consolas" panose="020B0609020204030204" pitchFamily="49" charset="0"/>
              </a:rPr>
              <a:t>        gl.framebufferTexture2D(gl.FRAMEBUFFER, gl.COLOR_ATTACHMENT0, gl.TEXTURE_2D, rttTexture, 0);</a:t>
            </a:r>
          </a:p>
          <a:p>
            <a:pPr>
              <a:lnSpc>
                <a:spcPct val="98000"/>
              </a:lnSpc>
            </a:pPr>
            <a:r>
              <a:rPr lang="en-IN" altLang="en-US" sz="1100" dirty="0">
                <a:latin typeface="Consolas" panose="020B0609020204030204" pitchFamily="49" charset="0"/>
              </a:rPr>
              <a:t>        gl.framebufferRenderbuffer(gl.FRAMEBUFFER, gl.DEPTH_ATTACHMENT, gl.RENDERBUFFER, renderbuffer);</a:t>
            </a:r>
          </a:p>
          <a:p>
            <a:pPr>
              <a:lnSpc>
                <a:spcPct val="98000"/>
              </a:lnSpc>
            </a:pPr>
            <a:endParaRPr lang="en-IN" altLang="en-US" sz="1000" dirty="0">
              <a:latin typeface="Consolas" panose="020B0609020204030204" pitchFamily="49" charset="0"/>
            </a:endParaRPr>
          </a:p>
          <a:p>
            <a:pPr>
              <a:lnSpc>
                <a:spcPct val="98000"/>
              </a:lnSpc>
            </a:pPr>
            <a:r>
              <a:rPr lang="en-IN" altLang="en-US" sz="1100" dirty="0">
                <a:latin typeface="Consolas" panose="020B0609020204030204" pitchFamily="49" charset="0"/>
              </a:rPr>
              <a:t>        gl.bindTexture(gl.TEXTURE_2D, </a:t>
            </a:r>
            <a:r>
              <a:rPr lang="en-IN" altLang="en-US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null</a:t>
            </a:r>
            <a:r>
              <a:rPr lang="en-IN" altLang="en-US" sz="1100" dirty="0">
                <a:latin typeface="Consolas" panose="020B0609020204030204" pitchFamily="49" charset="0"/>
              </a:rPr>
              <a:t>);</a:t>
            </a:r>
          </a:p>
          <a:p>
            <a:pPr>
              <a:lnSpc>
                <a:spcPct val="98000"/>
              </a:lnSpc>
            </a:pPr>
            <a:r>
              <a:rPr lang="en-IN" altLang="en-US" sz="1100" dirty="0">
                <a:latin typeface="Consolas" panose="020B0609020204030204" pitchFamily="49" charset="0"/>
              </a:rPr>
              <a:t>        gl.bindRenderbuffer(gl.RENDERBUFFER, </a:t>
            </a:r>
            <a:r>
              <a:rPr lang="en-IN" altLang="en-US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null</a:t>
            </a:r>
            <a:r>
              <a:rPr lang="en-IN" altLang="en-US" sz="1100" dirty="0">
                <a:latin typeface="Consolas" panose="020B0609020204030204" pitchFamily="49" charset="0"/>
              </a:rPr>
              <a:t>);</a:t>
            </a:r>
          </a:p>
          <a:p>
            <a:pPr>
              <a:lnSpc>
                <a:spcPct val="98000"/>
              </a:lnSpc>
            </a:pPr>
            <a:r>
              <a:rPr lang="en-IN" altLang="en-US" sz="1100" dirty="0">
                <a:latin typeface="Consolas" panose="020B0609020204030204" pitchFamily="49" charset="0"/>
              </a:rPr>
              <a:t>        gl.bindFramebuffer(gl.FRAMEBUFFER, </a:t>
            </a:r>
            <a:r>
              <a:rPr lang="en-IN" altLang="en-US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null</a:t>
            </a:r>
            <a:r>
              <a:rPr lang="en-IN" altLang="en-US" sz="1100" dirty="0">
                <a:latin typeface="Consolas" panose="020B0609020204030204" pitchFamily="49" charset="0"/>
              </a:rPr>
              <a:t>);</a:t>
            </a:r>
          </a:p>
          <a:p>
            <a:pPr>
              <a:lnSpc>
                <a:spcPct val="98000"/>
              </a:lnSpc>
            </a:pPr>
            <a:r>
              <a:rPr lang="en-IN" altLang="en-US" sz="1100" dirty="0">
                <a:latin typeface="Consolas" panose="020B0609020204030204" pitchFamily="49" charset="0"/>
              </a:rPr>
              <a:t>    }</a:t>
            </a:r>
          </a:p>
        </p:txBody>
      </p:sp>
    </p:spTree>
    <p:extLst>
      <p:ext uri="{BB962C8B-B14F-4D97-AF65-F5344CB8AC3E}">
        <p14:creationId xmlns:p14="http://schemas.microsoft.com/office/powerpoint/2010/main" val="368285077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 txBox="1">
            <a:spLocks noGrp="1"/>
          </p:cNvSpPr>
          <p:nvPr>
            <p:ph type="title"/>
          </p:nvPr>
        </p:nvSpPr>
        <p:spPr>
          <a:xfrm>
            <a:off x="503280" y="301680"/>
            <a:ext cx="6903360" cy="1262160"/>
          </a:xfrm>
        </p:spPr>
        <p:txBody>
          <a:bodyPr tIns="28080"/>
          <a:lstStyle/>
          <a:p>
            <a:pPr lvl="0">
              <a:tabLst>
                <a:tab pos="723959" algn="l"/>
                <a:tab pos="1447919" algn="l"/>
                <a:tab pos="2171520" algn="l"/>
                <a:tab pos="2895479" algn="l"/>
                <a:tab pos="3619440" algn="l"/>
                <a:tab pos="4343400" algn="l"/>
                <a:tab pos="5067360" algn="l"/>
                <a:tab pos="5791320" algn="l"/>
                <a:tab pos="6514920" algn="l"/>
                <a:tab pos="7238880" algn="l"/>
                <a:tab pos="7962840" algn="l"/>
                <a:tab pos="8686800" algn="l"/>
              </a:tabLst>
            </a:pPr>
            <a:r>
              <a:rPr lang="en-US" sz="3200" b="1" dirty="0"/>
              <a:t>Creating an OpenGL Context</a:t>
            </a:r>
          </a:p>
        </p:txBody>
      </p:sp>
      <p:sp>
        <p:nvSpPr>
          <p:cNvPr id="3" name="Text Box 2"/>
          <p:cNvSpPr txBox="1"/>
          <p:nvPr/>
        </p:nvSpPr>
        <p:spPr>
          <a:xfrm>
            <a:off x="360359" y="1619280"/>
            <a:ext cx="7740720" cy="171143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0000" tIns="60840" rIns="90000" bIns="4500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723959" algn="l"/>
                <a:tab pos="1447919" algn="l"/>
                <a:tab pos="2171520" algn="l"/>
                <a:tab pos="2895479" algn="l"/>
                <a:tab pos="3619440" algn="l"/>
                <a:tab pos="4343400" algn="l"/>
                <a:tab pos="5067360" algn="l"/>
                <a:tab pos="5791320" algn="l"/>
                <a:tab pos="6514920" algn="l"/>
                <a:tab pos="7238880" algn="l"/>
              </a:tabLst>
            </a:pPr>
            <a:r>
              <a:rPr lang="de-DE" sz="1800" b="1" i="0" u="none" strike="noStrike" kern="1200" spc="0" baseline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Microsoft YaHei" pitchFamily="2"/>
                <a:cs typeface="Arial Unicode MS" pitchFamily="34"/>
              </a:rPr>
              <a:t>    GLUT:</a:t>
            </a:r>
          </a:p>
          <a:p>
            <a:pPr marL="0" marR="0" lvl="0" indent="0" algn="l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723959" algn="l"/>
                <a:tab pos="1447919" algn="l"/>
                <a:tab pos="2171520" algn="l"/>
                <a:tab pos="2895479" algn="l"/>
                <a:tab pos="3619440" algn="l"/>
                <a:tab pos="4343400" algn="l"/>
                <a:tab pos="5067360" algn="l"/>
                <a:tab pos="5791320" algn="l"/>
                <a:tab pos="6514920" algn="l"/>
                <a:tab pos="7238880" algn="l"/>
              </a:tabLst>
            </a:pPr>
            <a:endParaRPr lang="de-DE" sz="500" b="0" i="0" u="none" strike="noStrike" kern="1200" spc="0" baseline="0">
              <a:ln>
                <a:noFill/>
              </a:ln>
              <a:solidFill>
                <a:srgbClr val="000000"/>
              </a:solidFill>
              <a:latin typeface="Arial" pitchFamily="34"/>
              <a:ea typeface="Microsoft YaHei" pitchFamily="2"/>
              <a:cs typeface="Arial Unicode MS" pitchFamily="34"/>
            </a:endParaRPr>
          </a:p>
          <a:p>
            <a:pPr marL="0" marR="0" lvl="0" indent="0" algn="l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723959" algn="l"/>
                <a:tab pos="1447919" algn="l"/>
                <a:tab pos="2171520" algn="l"/>
                <a:tab pos="2895479" algn="l"/>
                <a:tab pos="3619440" algn="l"/>
                <a:tab pos="4343400" algn="l"/>
                <a:tab pos="5067360" algn="l"/>
                <a:tab pos="5791320" algn="l"/>
                <a:tab pos="6514920" algn="l"/>
                <a:tab pos="7238880" algn="l"/>
              </a:tabLst>
            </a:pPr>
            <a:r>
              <a:rPr lang="de-DE" sz="1800" b="0" i="0" u="none" strike="noStrike" kern="1200" spc="0" baseline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Microsoft YaHei" pitchFamily="2"/>
                <a:cs typeface="Arial Unicode MS" pitchFamily="34"/>
              </a:rPr>
              <a:t>	glutInit();</a:t>
            </a:r>
          </a:p>
          <a:p>
            <a:pPr marL="0" marR="0" lvl="0" indent="0" algn="l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723959" algn="l"/>
                <a:tab pos="1447919" algn="l"/>
                <a:tab pos="2171520" algn="l"/>
                <a:tab pos="2895479" algn="l"/>
                <a:tab pos="3619440" algn="l"/>
                <a:tab pos="4343400" algn="l"/>
                <a:tab pos="5067360" algn="l"/>
                <a:tab pos="5791320" algn="l"/>
                <a:tab pos="6514920" algn="l"/>
                <a:tab pos="7238880" algn="l"/>
              </a:tabLst>
            </a:pPr>
            <a:r>
              <a:rPr lang="de-DE" sz="1800" b="0" i="0" u="none" strike="noStrike" kern="1200" spc="0" baseline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Microsoft YaHei" pitchFamily="2"/>
                <a:cs typeface="Arial Unicode MS" pitchFamily="34"/>
              </a:rPr>
              <a:t>    	glutInitDisplayMode (GLUT_SINGLE | GLUT_RGB);</a:t>
            </a:r>
          </a:p>
          <a:p>
            <a:pPr marL="0" marR="0" lvl="0" indent="0" algn="l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723959" algn="l"/>
                <a:tab pos="1447919" algn="l"/>
                <a:tab pos="2171520" algn="l"/>
                <a:tab pos="2895479" algn="l"/>
                <a:tab pos="3619440" algn="l"/>
                <a:tab pos="4343400" algn="l"/>
                <a:tab pos="5067360" algn="l"/>
                <a:tab pos="5791320" algn="l"/>
                <a:tab pos="6514920" algn="l"/>
                <a:tab pos="7238880" algn="l"/>
              </a:tabLst>
            </a:pPr>
            <a:r>
              <a:rPr lang="de-DE" sz="1800" b="0" i="0" u="none" strike="noStrike" kern="1200" spc="0" baseline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Microsoft YaHei" pitchFamily="2"/>
                <a:cs typeface="Arial Unicode MS" pitchFamily="34"/>
              </a:rPr>
              <a:t>    	glutInitWindowSize (250, 250);</a:t>
            </a:r>
          </a:p>
          <a:p>
            <a:pPr marL="0" marR="0" lvl="0" indent="0" algn="l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723959" algn="l"/>
                <a:tab pos="1447919" algn="l"/>
                <a:tab pos="2171520" algn="l"/>
                <a:tab pos="2895479" algn="l"/>
                <a:tab pos="3619440" algn="l"/>
                <a:tab pos="4343400" algn="l"/>
                <a:tab pos="5067360" algn="l"/>
                <a:tab pos="5791320" algn="l"/>
                <a:tab pos="6514920" algn="l"/>
                <a:tab pos="7238880" algn="l"/>
              </a:tabLst>
            </a:pPr>
            <a:r>
              <a:rPr lang="de-DE" sz="1800" b="0" i="0" u="none" strike="noStrike" kern="1200" spc="0" baseline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Microsoft YaHei" pitchFamily="2"/>
                <a:cs typeface="Arial Unicode MS" pitchFamily="34"/>
              </a:rPr>
              <a:t>    	glutInitWindowPosition (100, 100);</a:t>
            </a:r>
          </a:p>
          <a:p>
            <a:pPr marL="0" marR="0" lvl="0" indent="0" algn="l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723959" algn="l"/>
                <a:tab pos="1447919" algn="l"/>
                <a:tab pos="2171520" algn="l"/>
                <a:tab pos="2895479" algn="l"/>
                <a:tab pos="3619440" algn="l"/>
                <a:tab pos="4343400" algn="l"/>
                <a:tab pos="5067360" algn="l"/>
                <a:tab pos="5791320" algn="l"/>
                <a:tab pos="6514920" algn="l"/>
                <a:tab pos="7238880" algn="l"/>
              </a:tabLst>
            </a:pPr>
            <a:r>
              <a:rPr lang="de-DE" sz="1800" b="0" i="0" u="none" strike="noStrike" kern="1200" spc="0" baseline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Microsoft YaHei" pitchFamily="2"/>
                <a:cs typeface="Arial Unicode MS" pitchFamily="34"/>
              </a:rPr>
              <a:t>    	glutCreateWindow ("Hello World");</a:t>
            </a:r>
          </a:p>
        </p:txBody>
      </p:sp>
      <p:sp>
        <p:nvSpPr>
          <p:cNvPr id="4" name="Text Box 3"/>
          <p:cNvSpPr txBox="1"/>
          <p:nvPr/>
        </p:nvSpPr>
        <p:spPr>
          <a:xfrm>
            <a:off x="539640" y="3600360"/>
            <a:ext cx="9360000" cy="370512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0000" tIns="60840" rIns="90000" bIns="4500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723959" algn="l"/>
                <a:tab pos="1447919" algn="l"/>
                <a:tab pos="2171520" algn="l"/>
                <a:tab pos="2895479" algn="l"/>
                <a:tab pos="3619440" algn="l"/>
                <a:tab pos="4343400" algn="l"/>
                <a:tab pos="5067360" algn="l"/>
                <a:tab pos="5791320" algn="l"/>
                <a:tab pos="6514920" algn="l"/>
                <a:tab pos="7238880" algn="l"/>
                <a:tab pos="7962840" algn="l"/>
                <a:tab pos="8686800" algn="l"/>
              </a:tabLst>
            </a:pPr>
            <a:r>
              <a:rPr lang="de-DE" sz="1800" b="1" i="0" u="none" strike="noStrike" kern="1200" spc="0" baseline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Microsoft YaHei" pitchFamily="2"/>
                <a:cs typeface="Arial Unicode MS" pitchFamily="34"/>
              </a:rPr>
              <a:t>WGL</a:t>
            </a:r>
            <a:r>
              <a:rPr lang="de-DE" sz="1800" b="0" i="0" u="none" strike="noStrike" kern="1200" spc="0" baseline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Microsoft YaHei" pitchFamily="2"/>
                <a:cs typeface="Arial Unicode MS" pitchFamily="34"/>
              </a:rPr>
              <a:t>:</a:t>
            </a:r>
          </a:p>
          <a:p>
            <a:pPr marL="0" marR="0" lvl="0" indent="0" algn="l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723959" algn="l"/>
                <a:tab pos="1447919" algn="l"/>
                <a:tab pos="2171520" algn="l"/>
                <a:tab pos="2895479" algn="l"/>
                <a:tab pos="3619440" algn="l"/>
                <a:tab pos="4343400" algn="l"/>
                <a:tab pos="5067360" algn="l"/>
                <a:tab pos="5791320" algn="l"/>
                <a:tab pos="6514920" algn="l"/>
                <a:tab pos="7238880" algn="l"/>
                <a:tab pos="7962840" algn="l"/>
                <a:tab pos="8686800" algn="l"/>
              </a:tabLst>
            </a:pPr>
            <a:endParaRPr lang="de-DE" sz="1200" b="0" i="0" u="none" strike="noStrike" kern="1200" spc="0" baseline="0">
              <a:ln>
                <a:noFill/>
              </a:ln>
              <a:solidFill>
                <a:srgbClr val="000000"/>
              </a:solidFill>
              <a:latin typeface="Arial" pitchFamily="34"/>
              <a:ea typeface="Microsoft YaHei" pitchFamily="2"/>
              <a:cs typeface="Arial Unicode MS" pitchFamily="34"/>
            </a:endParaRPr>
          </a:p>
          <a:p>
            <a:pPr marL="0" marR="0" lvl="0" indent="0" algn="l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723959" algn="l"/>
                <a:tab pos="1447919" algn="l"/>
                <a:tab pos="2171520" algn="l"/>
                <a:tab pos="2895479" algn="l"/>
                <a:tab pos="3619440" algn="l"/>
                <a:tab pos="4343400" algn="l"/>
                <a:tab pos="5067360" algn="l"/>
                <a:tab pos="5791320" algn="l"/>
                <a:tab pos="6514920" algn="l"/>
                <a:tab pos="7238880" algn="l"/>
                <a:tab pos="7962840" algn="l"/>
                <a:tab pos="8686800" algn="l"/>
              </a:tabLst>
            </a:pPr>
            <a:r>
              <a:rPr lang="de-DE" sz="1600" b="0" i="0" u="none" strike="noStrike" kern="1200" spc="0" baseline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Microsoft YaHei" pitchFamily="2"/>
                <a:cs typeface="Arial Unicode MS" pitchFamily="34"/>
              </a:rPr>
              <a:t>PIXELFORMATDESCRIPTOR oPixelFormatDescriptor = {</a:t>
            </a:r>
          </a:p>
          <a:p>
            <a:pPr marL="0" marR="0" lvl="0" indent="0" algn="l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723959" algn="l"/>
                <a:tab pos="1447919" algn="l"/>
                <a:tab pos="2171520" algn="l"/>
                <a:tab pos="2895479" algn="l"/>
                <a:tab pos="3619440" algn="l"/>
                <a:tab pos="4343400" algn="l"/>
                <a:tab pos="5067360" algn="l"/>
                <a:tab pos="5791320" algn="l"/>
                <a:tab pos="6514920" algn="l"/>
                <a:tab pos="7238880" algn="l"/>
                <a:tab pos="7962840" algn="l"/>
                <a:tab pos="8686800" algn="l"/>
              </a:tabLst>
            </a:pPr>
            <a:r>
              <a:rPr lang="de-DE" sz="1600" b="0" i="0" u="none" strike="noStrike" kern="1200" spc="0" baseline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Microsoft YaHei" pitchFamily="2"/>
                <a:cs typeface="Arial Unicode MS" pitchFamily="34"/>
              </a:rPr>
              <a:t>	sizeof(PIXELFORMATDESCRIPTOR), 1,</a:t>
            </a:r>
          </a:p>
          <a:p>
            <a:pPr marL="0" marR="0" lvl="0" indent="0" algn="l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723959" algn="l"/>
                <a:tab pos="1447919" algn="l"/>
                <a:tab pos="2171520" algn="l"/>
                <a:tab pos="2895479" algn="l"/>
                <a:tab pos="3619440" algn="l"/>
                <a:tab pos="4343400" algn="l"/>
                <a:tab pos="5067360" algn="l"/>
                <a:tab pos="5791320" algn="l"/>
                <a:tab pos="6514920" algn="l"/>
                <a:tab pos="7238880" algn="l"/>
                <a:tab pos="7962840" algn="l"/>
                <a:tab pos="8686800" algn="l"/>
              </a:tabLst>
            </a:pPr>
            <a:r>
              <a:rPr lang="de-DE" sz="1600" b="0" i="0" u="none" strike="noStrike" kern="1200" spc="0" baseline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Microsoft YaHei" pitchFamily="2"/>
                <a:cs typeface="Arial Unicode MS" pitchFamily="34"/>
              </a:rPr>
              <a:t>	PFD_DRAW_TO_WINDOW | PFD_DOUBLEBUFFER | PFD_SUPPORT_OPENGL, 	</a:t>
            </a:r>
          </a:p>
          <a:p>
            <a:pPr marL="0" marR="0" lvl="0" indent="0" algn="l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723959" algn="l"/>
                <a:tab pos="1447919" algn="l"/>
                <a:tab pos="2171520" algn="l"/>
                <a:tab pos="2895479" algn="l"/>
                <a:tab pos="3619440" algn="l"/>
                <a:tab pos="4343400" algn="l"/>
                <a:tab pos="5067360" algn="l"/>
                <a:tab pos="5791320" algn="l"/>
                <a:tab pos="6514920" algn="l"/>
                <a:tab pos="7238880" algn="l"/>
                <a:tab pos="7962840" algn="l"/>
                <a:tab pos="8686800" algn="l"/>
              </a:tabLst>
            </a:pPr>
            <a:r>
              <a:rPr lang="de-DE" sz="1600" b="0" i="0" u="none" strike="noStrike" kern="1200" spc="0" baseline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Microsoft YaHei" pitchFamily="2"/>
                <a:cs typeface="Arial Unicode MS" pitchFamily="34"/>
              </a:rPr>
              <a:t>	PFD_TYPE_RGBA, 32, 0, 0, 0, 0, 0, 0, 0, 0, 0, 0, 0, 0, 0, 24, 0, 0,</a:t>
            </a:r>
          </a:p>
          <a:p>
            <a:pPr marL="0" marR="0" lvl="0" indent="0" algn="l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723959" algn="l"/>
                <a:tab pos="1447919" algn="l"/>
                <a:tab pos="2171520" algn="l"/>
                <a:tab pos="2895479" algn="l"/>
                <a:tab pos="3619440" algn="l"/>
                <a:tab pos="4343400" algn="l"/>
                <a:tab pos="5067360" algn="l"/>
                <a:tab pos="5791320" algn="l"/>
                <a:tab pos="6514920" algn="l"/>
                <a:tab pos="7238880" algn="l"/>
                <a:tab pos="7962840" algn="l"/>
                <a:tab pos="8686800" algn="l"/>
              </a:tabLst>
            </a:pPr>
            <a:r>
              <a:rPr lang="de-DE" sz="1600" b="0" i="0" u="none" strike="noStrike" kern="1200" spc="0" baseline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Microsoft YaHei" pitchFamily="2"/>
                <a:cs typeface="Arial Unicode MS" pitchFamily="34"/>
              </a:rPr>
              <a:t>	PFD_MAIN_PLANE, 0,0, 0, 0</a:t>
            </a:r>
          </a:p>
          <a:p>
            <a:pPr marL="0" marR="0" lvl="0" indent="0" algn="l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723959" algn="l"/>
                <a:tab pos="1447919" algn="l"/>
                <a:tab pos="2171520" algn="l"/>
                <a:tab pos="2895479" algn="l"/>
                <a:tab pos="3619440" algn="l"/>
                <a:tab pos="4343400" algn="l"/>
                <a:tab pos="5067360" algn="l"/>
                <a:tab pos="5791320" algn="l"/>
                <a:tab pos="6514920" algn="l"/>
                <a:tab pos="7238880" algn="l"/>
                <a:tab pos="7962840" algn="l"/>
                <a:tab pos="8686800" algn="l"/>
              </a:tabLst>
            </a:pPr>
            <a:r>
              <a:rPr lang="de-DE" sz="1600" b="0" i="0" u="none" strike="noStrike" kern="1200" spc="0" baseline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Microsoft YaHei" pitchFamily="2"/>
                <a:cs typeface="Arial Unicode MS" pitchFamily="34"/>
              </a:rPr>
              <a:t>	};</a:t>
            </a:r>
          </a:p>
          <a:p>
            <a:pPr marL="0" marR="0" lvl="0" indent="0" algn="l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723959" algn="l"/>
                <a:tab pos="1447919" algn="l"/>
                <a:tab pos="2171520" algn="l"/>
                <a:tab pos="2895479" algn="l"/>
                <a:tab pos="3619440" algn="l"/>
                <a:tab pos="4343400" algn="l"/>
                <a:tab pos="5067360" algn="l"/>
                <a:tab pos="5791320" algn="l"/>
                <a:tab pos="6514920" algn="l"/>
                <a:tab pos="7238880" algn="l"/>
                <a:tab pos="7962840" algn="l"/>
                <a:tab pos="8686800" algn="l"/>
              </a:tabLst>
            </a:pPr>
            <a:endParaRPr lang="de-DE" sz="1600" b="0" i="0" u="none" strike="noStrike" kern="1200" spc="0" baseline="0">
              <a:ln>
                <a:noFill/>
              </a:ln>
              <a:solidFill>
                <a:srgbClr val="000000"/>
              </a:solidFill>
              <a:latin typeface="Arial" pitchFamily="34"/>
              <a:ea typeface="Microsoft YaHei" pitchFamily="2"/>
              <a:cs typeface="Arial Unicode MS" pitchFamily="34"/>
            </a:endParaRPr>
          </a:p>
          <a:p>
            <a:pPr marL="0" marR="0" lvl="0" indent="0" algn="l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723959" algn="l"/>
                <a:tab pos="1447919" algn="l"/>
                <a:tab pos="2171520" algn="l"/>
                <a:tab pos="2895479" algn="l"/>
                <a:tab pos="3619440" algn="l"/>
                <a:tab pos="4343400" algn="l"/>
                <a:tab pos="5067360" algn="l"/>
                <a:tab pos="5791320" algn="l"/>
                <a:tab pos="6514920" algn="l"/>
                <a:tab pos="7238880" algn="l"/>
                <a:tab pos="7962840" algn="l"/>
                <a:tab pos="8686800" algn="l"/>
              </a:tabLst>
            </a:pPr>
            <a:r>
              <a:rPr lang="de-DE" sz="1600" b="0" i="0" u="none" strike="noStrike" kern="1200" spc="0" baseline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Microsoft YaHei" pitchFamily="2"/>
                <a:cs typeface="Arial Unicode MS" pitchFamily="34"/>
              </a:rPr>
              <a:t>	int nPixelFormat = ChoosePixelFormat(hDC, &amp;oPixelFormatDescriptor);</a:t>
            </a:r>
          </a:p>
          <a:p>
            <a:pPr marL="0" marR="0" lvl="0" indent="0" algn="l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723959" algn="l"/>
                <a:tab pos="1447919" algn="l"/>
                <a:tab pos="2171520" algn="l"/>
                <a:tab pos="2895479" algn="l"/>
                <a:tab pos="3619440" algn="l"/>
                <a:tab pos="4343400" algn="l"/>
                <a:tab pos="5067360" algn="l"/>
                <a:tab pos="5791320" algn="l"/>
                <a:tab pos="6514920" algn="l"/>
                <a:tab pos="7238880" algn="l"/>
                <a:tab pos="7962840" algn="l"/>
                <a:tab pos="8686800" algn="l"/>
              </a:tabLst>
            </a:pPr>
            <a:r>
              <a:rPr lang="de-DE" sz="1600" b="0" i="0" u="none" strike="noStrike" kern="1200" spc="0" baseline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Microsoft YaHei" pitchFamily="2"/>
                <a:cs typeface="Arial Unicode MS" pitchFamily="34"/>
              </a:rPr>
              <a:t>	DescribePixelFormat(hDC, nPixelFormat, sizeof(PIXELFORMATDESCRIPTOR), 	</a:t>
            </a:r>
          </a:p>
          <a:p>
            <a:pPr marL="0" marR="0" lvl="0" indent="0" algn="l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723959" algn="l"/>
                <a:tab pos="1447919" algn="l"/>
                <a:tab pos="2171520" algn="l"/>
                <a:tab pos="2895479" algn="l"/>
                <a:tab pos="3619440" algn="l"/>
                <a:tab pos="4343400" algn="l"/>
                <a:tab pos="5067360" algn="l"/>
                <a:tab pos="5791320" algn="l"/>
                <a:tab pos="6514920" algn="l"/>
                <a:tab pos="7238880" algn="l"/>
                <a:tab pos="7962840" algn="l"/>
                <a:tab pos="8686800" algn="l"/>
              </a:tabLst>
            </a:pPr>
            <a:r>
              <a:rPr lang="de-DE" sz="1600" b="0" i="0" u="none" strike="noStrike" kern="1200" spc="0" baseline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Microsoft YaHei" pitchFamily="2"/>
                <a:cs typeface="Arial Unicode MS" pitchFamily="34"/>
              </a:rPr>
              <a:t>							&amp;oPixelFormatDescriptor);</a:t>
            </a:r>
          </a:p>
          <a:p>
            <a:pPr marL="0" marR="0" lvl="0" indent="0" algn="l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723959" algn="l"/>
                <a:tab pos="1447919" algn="l"/>
                <a:tab pos="2171520" algn="l"/>
                <a:tab pos="2895479" algn="l"/>
                <a:tab pos="3619440" algn="l"/>
                <a:tab pos="4343400" algn="l"/>
                <a:tab pos="5067360" algn="l"/>
                <a:tab pos="5791320" algn="l"/>
                <a:tab pos="6514920" algn="l"/>
                <a:tab pos="7238880" algn="l"/>
                <a:tab pos="7962840" algn="l"/>
                <a:tab pos="8686800" algn="l"/>
              </a:tabLst>
            </a:pPr>
            <a:r>
              <a:rPr lang="de-DE" sz="1600" b="0" i="0" u="none" strike="noStrike" kern="1200" spc="0" baseline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Microsoft YaHei" pitchFamily="2"/>
                <a:cs typeface="Arial Unicode MS" pitchFamily="34"/>
              </a:rPr>
              <a:t>	SetPixelFormat(hDC, nPixelFormat, &amp;oPixelFormatDescriptor);</a:t>
            </a:r>
          </a:p>
          <a:p>
            <a:pPr marL="0" marR="0" lvl="0" indent="0" algn="l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723959" algn="l"/>
                <a:tab pos="1447919" algn="l"/>
                <a:tab pos="2171520" algn="l"/>
                <a:tab pos="2895479" algn="l"/>
                <a:tab pos="3619440" algn="l"/>
                <a:tab pos="4343400" algn="l"/>
                <a:tab pos="5067360" algn="l"/>
                <a:tab pos="5791320" algn="l"/>
                <a:tab pos="6514920" algn="l"/>
                <a:tab pos="7238880" algn="l"/>
                <a:tab pos="7962840" algn="l"/>
                <a:tab pos="8686800" algn="l"/>
              </a:tabLst>
            </a:pPr>
            <a:endParaRPr lang="de-DE" sz="1600" b="0" i="0" u="none" strike="noStrike" kern="1200" spc="0" baseline="0">
              <a:ln>
                <a:noFill/>
              </a:ln>
              <a:solidFill>
                <a:srgbClr val="000000"/>
              </a:solidFill>
              <a:latin typeface="Arial" pitchFamily="34"/>
              <a:ea typeface="Microsoft YaHei" pitchFamily="2"/>
              <a:cs typeface="Arial Unicode MS" pitchFamily="34"/>
            </a:endParaRPr>
          </a:p>
          <a:p>
            <a:pPr marL="0" marR="0" lvl="0" indent="0" algn="l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723959" algn="l"/>
                <a:tab pos="1447919" algn="l"/>
                <a:tab pos="2171520" algn="l"/>
                <a:tab pos="2895479" algn="l"/>
                <a:tab pos="3619440" algn="l"/>
                <a:tab pos="4343400" algn="l"/>
                <a:tab pos="5067360" algn="l"/>
                <a:tab pos="5791320" algn="l"/>
                <a:tab pos="6514920" algn="l"/>
                <a:tab pos="7238880" algn="l"/>
                <a:tab pos="7962840" algn="l"/>
                <a:tab pos="8686800" algn="l"/>
              </a:tabLst>
            </a:pPr>
            <a:r>
              <a:rPr lang="de-DE" sz="1600" b="0" i="0" u="none" strike="noStrike" kern="1200" spc="0" baseline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Microsoft YaHei" pitchFamily="2"/>
                <a:cs typeface="Arial Unicode MS" pitchFamily="34"/>
              </a:rPr>
              <a:t>	HGLRC hContext = wglCreateContext(hDC);</a:t>
            </a:r>
          </a:p>
          <a:p>
            <a:pPr marL="0" marR="0" lvl="0" indent="0" algn="l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723959" algn="l"/>
                <a:tab pos="1447919" algn="l"/>
                <a:tab pos="2171520" algn="l"/>
                <a:tab pos="2895479" algn="l"/>
                <a:tab pos="3619440" algn="l"/>
                <a:tab pos="4343400" algn="l"/>
                <a:tab pos="5067360" algn="l"/>
                <a:tab pos="5791320" algn="l"/>
                <a:tab pos="6514920" algn="l"/>
                <a:tab pos="7238880" algn="l"/>
                <a:tab pos="7962840" algn="l"/>
                <a:tab pos="8686800" algn="l"/>
              </a:tabLst>
            </a:pPr>
            <a:r>
              <a:rPr lang="de-DE" sz="1600" b="0" i="0" u="none" strike="noStrike" kern="1200" spc="0" baseline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Microsoft YaHei" pitchFamily="2"/>
                <a:cs typeface="Arial Unicode MS" pitchFamily="34"/>
              </a:rPr>
              <a:t>	wglMakeCurrent(hDC, hContext);</a:t>
            </a:r>
          </a:p>
        </p:txBody>
      </p:sp>
    </p:spTree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29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503239" y="107951"/>
            <a:ext cx="8041322" cy="877570"/>
          </a:xfrm>
          <a:ln/>
        </p:spPr>
        <p:txBody>
          <a:bodyPr tIns="31680"/>
          <a:lstStyle/>
          <a:p>
            <a: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961313" algn="l"/>
                <a:tab pos="8686800" algn="l"/>
              </a:tabLst>
            </a:pPr>
            <a:r>
              <a:rPr lang="en-US" altLang="en-US" sz="3600" b="1" dirty="0"/>
              <a:t>Render to Texture</a:t>
            </a:r>
          </a:p>
        </p:txBody>
      </p:sp>
      <p:sp>
        <p:nvSpPr>
          <p:cNvPr id="176130" name="Text Box 2"/>
          <p:cNvSpPr txBox="1">
            <a:spLocks noChangeArrowheads="1"/>
          </p:cNvSpPr>
          <p:nvPr/>
        </p:nvSpPr>
        <p:spPr bwMode="auto">
          <a:xfrm>
            <a:off x="0" y="937896"/>
            <a:ext cx="10617199" cy="66217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8276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lnSpc>
                <a:spcPct val="98000"/>
              </a:lnSpc>
            </a:pPr>
            <a:r>
              <a:rPr lang="en-IN" altLang="en-US" sz="1300" dirty="0">
                <a:latin typeface="Consolas" panose="020B0609020204030204" pitchFamily="49" charset="0"/>
              </a:rPr>
              <a:t>    </a:t>
            </a:r>
            <a:r>
              <a:rPr lang="en-IN" altLang="en-US" sz="1300" b="1" dirty="0">
                <a:solidFill>
                  <a:srgbClr val="7F0055"/>
                </a:solidFill>
                <a:latin typeface="Consolas" panose="020B0609020204030204" pitchFamily="49" charset="0"/>
              </a:rPr>
              <a:t>function</a:t>
            </a:r>
            <a:r>
              <a:rPr lang="en-IN" altLang="en-US" sz="1300" dirty="0">
                <a:latin typeface="Consolas" panose="020B0609020204030204" pitchFamily="49" charset="0"/>
              </a:rPr>
              <a:t> </a:t>
            </a:r>
            <a:r>
              <a:rPr lang="en-IN" altLang="en-US" sz="1500" b="1" dirty="0">
                <a:latin typeface="Consolas" panose="020B0609020204030204" pitchFamily="49" charset="0"/>
              </a:rPr>
              <a:t>drawScene</a:t>
            </a:r>
            <a:r>
              <a:rPr lang="en-IN" altLang="en-US" sz="1300" dirty="0">
                <a:latin typeface="Consolas" panose="020B0609020204030204" pitchFamily="49" charset="0"/>
              </a:rPr>
              <a:t>() {</a:t>
            </a:r>
          </a:p>
          <a:p>
            <a:pPr>
              <a:lnSpc>
                <a:spcPct val="98000"/>
              </a:lnSpc>
            </a:pPr>
            <a:r>
              <a:rPr lang="en-IN" altLang="en-US" sz="1300" dirty="0">
                <a:latin typeface="Consolas" panose="020B0609020204030204" pitchFamily="49" charset="0"/>
              </a:rPr>
              <a:t>	   </a:t>
            </a:r>
            <a:r>
              <a:rPr lang="en-IN" altLang="en-US" sz="1300" dirty="0">
                <a:solidFill>
                  <a:srgbClr val="009933"/>
                </a:solidFill>
                <a:latin typeface="Consolas" panose="020B0609020204030204" pitchFamily="49" charset="0"/>
              </a:rPr>
              <a:t>// render the moon-crate scene to texture (off screen FBO)</a:t>
            </a:r>
          </a:p>
          <a:p>
            <a:pPr>
              <a:lnSpc>
                <a:spcPct val="98000"/>
              </a:lnSpc>
            </a:pPr>
            <a:r>
              <a:rPr lang="en-IN" altLang="en-US" sz="1300" dirty="0">
                <a:latin typeface="Consolas" panose="020B0609020204030204" pitchFamily="49" charset="0"/>
              </a:rPr>
              <a:t>        gl.bindFramebuffer(gl.FRAMEBUFFER, rttFramebuffer);</a:t>
            </a:r>
          </a:p>
          <a:p>
            <a:pPr>
              <a:lnSpc>
                <a:spcPct val="98000"/>
              </a:lnSpc>
            </a:pPr>
            <a:r>
              <a:rPr lang="en-IN" altLang="en-US" sz="1300" dirty="0">
                <a:latin typeface="Consolas" panose="020B0609020204030204" pitchFamily="49" charset="0"/>
              </a:rPr>
              <a:t>        drawSceneOnLaptopScreen();</a:t>
            </a:r>
          </a:p>
          <a:p>
            <a:pPr>
              <a:lnSpc>
                <a:spcPct val="98000"/>
              </a:lnSpc>
            </a:pPr>
            <a:endParaRPr lang="en-IN" altLang="en-US" sz="1000" dirty="0">
              <a:latin typeface="Consolas" panose="020B0609020204030204" pitchFamily="49" charset="0"/>
            </a:endParaRPr>
          </a:p>
          <a:p>
            <a:pPr>
              <a:lnSpc>
                <a:spcPct val="98000"/>
              </a:lnSpc>
            </a:pPr>
            <a:r>
              <a:rPr lang="en-IN" altLang="en-US" sz="1300" dirty="0">
                <a:latin typeface="Consolas" panose="020B0609020204030204" pitchFamily="49" charset="0"/>
              </a:rPr>
              <a:t>        gl.bindFramebuffer(gl.FRAMEBUFFER, </a:t>
            </a:r>
            <a:r>
              <a:rPr lang="en-IN" altLang="en-US" sz="1300" b="1" dirty="0">
                <a:solidFill>
                  <a:srgbClr val="7F0055"/>
                </a:solidFill>
                <a:latin typeface="Consolas" panose="020B0609020204030204" pitchFamily="49" charset="0"/>
              </a:rPr>
              <a:t>null</a:t>
            </a:r>
            <a:r>
              <a:rPr lang="en-IN" altLang="en-US" sz="1300" dirty="0">
                <a:latin typeface="Consolas" panose="020B0609020204030204" pitchFamily="49" charset="0"/>
              </a:rPr>
              <a:t>);</a:t>
            </a:r>
          </a:p>
          <a:p>
            <a:pPr>
              <a:lnSpc>
                <a:spcPct val="98000"/>
              </a:lnSpc>
            </a:pPr>
            <a:r>
              <a:rPr lang="en-IN" altLang="en-US" sz="1300" dirty="0">
                <a:latin typeface="Consolas" panose="020B0609020204030204" pitchFamily="49" charset="0"/>
              </a:rPr>
              <a:t>		...</a:t>
            </a:r>
          </a:p>
          <a:p>
            <a:pPr>
              <a:lnSpc>
                <a:spcPct val="98000"/>
              </a:lnSpc>
            </a:pPr>
            <a:r>
              <a:rPr lang="en-IN" altLang="en-US" sz="1300" dirty="0">
                <a:latin typeface="Consolas" panose="020B0609020204030204" pitchFamily="49" charset="0"/>
              </a:rPr>
              <a:t>	</a:t>
            </a:r>
          </a:p>
          <a:p>
            <a:pPr>
              <a:lnSpc>
                <a:spcPct val="98000"/>
              </a:lnSpc>
            </a:pPr>
            <a:r>
              <a:rPr lang="en-IN" altLang="en-US" sz="1300" dirty="0">
                <a:latin typeface="Consolas" panose="020B0609020204030204" pitchFamily="49" charset="0"/>
              </a:rPr>
              <a:t>	   </a:t>
            </a:r>
            <a:r>
              <a:rPr lang="en-IN" altLang="en-US" sz="1300" dirty="0">
                <a:solidFill>
                  <a:srgbClr val="009933"/>
                </a:solidFill>
                <a:latin typeface="Consolas" panose="020B0609020204030204" pitchFamily="49" charset="0"/>
              </a:rPr>
              <a:t>// draw the laptop object</a:t>
            </a:r>
          </a:p>
          <a:p>
            <a:pPr>
              <a:lnSpc>
                <a:spcPct val="98000"/>
              </a:lnSpc>
            </a:pPr>
            <a:r>
              <a:rPr lang="en-IN" altLang="en-US" sz="1300" dirty="0">
                <a:latin typeface="Consolas" panose="020B0609020204030204" pitchFamily="49" charset="0"/>
              </a:rPr>
              <a:t>        gl.bindBuffer(gl.ELEMENT_ARRAY_BUFFER, laptopVertexIndexBuffer);</a:t>
            </a:r>
          </a:p>
          <a:p>
            <a:pPr>
              <a:lnSpc>
                <a:spcPct val="98000"/>
              </a:lnSpc>
            </a:pPr>
            <a:r>
              <a:rPr lang="en-IN" altLang="en-US" sz="1300" dirty="0">
                <a:latin typeface="Consolas" panose="020B0609020204030204" pitchFamily="49" charset="0"/>
              </a:rPr>
              <a:t>        gl.drawElements(gl.TRIANGLES, laptopVertexIndexBuffer.numItems, gl.UNSIGNED_SHORT, 0);</a:t>
            </a:r>
          </a:p>
          <a:p>
            <a:pPr>
              <a:lnSpc>
                <a:spcPct val="98000"/>
              </a:lnSpc>
            </a:pPr>
            <a:r>
              <a:rPr lang="en-IN" altLang="en-US" sz="1300" dirty="0">
                <a:latin typeface="Consolas" panose="020B0609020204030204" pitchFamily="49" charset="0"/>
              </a:rPr>
              <a:t>		...</a:t>
            </a:r>
          </a:p>
          <a:p>
            <a:pPr>
              <a:lnSpc>
                <a:spcPct val="98000"/>
              </a:lnSpc>
            </a:pPr>
            <a:r>
              <a:rPr lang="en-IN" altLang="en-US" sz="1300" dirty="0">
                <a:latin typeface="Consolas" panose="020B0609020204030204" pitchFamily="49" charset="0"/>
              </a:rPr>
              <a:t>	   </a:t>
            </a:r>
            <a:r>
              <a:rPr lang="en-IN" altLang="en-US" sz="1300" dirty="0">
                <a:solidFill>
                  <a:srgbClr val="009933"/>
                </a:solidFill>
                <a:latin typeface="Consolas" panose="020B0609020204030204" pitchFamily="49" charset="0"/>
              </a:rPr>
              <a:t>// draw the laptop screen, texture with the FBO content</a:t>
            </a:r>
          </a:p>
          <a:p>
            <a:pPr>
              <a:lnSpc>
                <a:spcPct val="98000"/>
              </a:lnSpc>
            </a:pPr>
            <a:r>
              <a:rPr lang="en-IN" altLang="en-US" sz="1300" dirty="0">
                <a:latin typeface="Consolas" panose="020B0609020204030204" pitchFamily="49" charset="0"/>
              </a:rPr>
              <a:t>        gl.bindBuffer(gl.ARRAY_BUFFER, laptopScreenVertexPositionBuffer);</a:t>
            </a:r>
          </a:p>
          <a:p>
            <a:pPr>
              <a:lnSpc>
                <a:spcPct val="98000"/>
              </a:lnSpc>
            </a:pPr>
            <a:r>
              <a:rPr lang="en-IN" altLang="en-US" sz="1300" dirty="0">
                <a:latin typeface="Consolas" panose="020B0609020204030204" pitchFamily="49" charset="0"/>
              </a:rPr>
              <a:t>        gl.vertexAttribPointer(shaderProgram.vertexPositionAttribute, 											laptopScreenVertexPositionBuffer.itemSize, gl.FLOAT, </a:t>
            </a:r>
            <a:r>
              <a:rPr lang="en-IN" altLang="en-US" sz="1300" b="1" dirty="0">
                <a:solidFill>
                  <a:srgbClr val="7F0055"/>
                </a:solidFill>
                <a:latin typeface="Consolas" panose="020B0609020204030204" pitchFamily="49" charset="0"/>
              </a:rPr>
              <a:t>false</a:t>
            </a:r>
            <a:r>
              <a:rPr lang="en-IN" altLang="en-US" sz="1300" dirty="0">
                <a:latin typeface="Consolas" panose="020B0609020204030204" pitchFamily="49" charset="0"/>
              </a:rPr>
              <a:t>, 0, 0);</a:t>
            </a:r>
          </a:p>
          <a:p>
            <a:pPr>
              <a:lnSpc>
                <a:spcPct val="98000"/>
              </a:lnSpc>
            </a:pPr>
            <a:endParaRPr lang="en-IN" altLang="en-US" sz="1000" dirty="0">
              <a:latin typeface="Consolas" panose="020B0609020204030204" pitchFamily="49" charset="0"/>
            </a:endParaRPr>
          </a:p>
          <a:p>
            <a:pPr>
              <a:lnSpc>
                <a:spcPct val="98000"/>
              </a:lnSpc>
            </a:pPr>
            <a:r>
              <a:rPr lang="en-IN" altLang="en-US" sz="1300" dirty="0">
                <a:latin typeface="Consolas" panose="020B0609020204030204" pitchFamily="49" charset="0"/>
              </a:rPr>
              <a:t>        gl.bindBuffer(gl.ARRAY_BUFFER, laptopScreenVertexNormalBuffer);</a:t>
            </a:r>
          </a:p>
          <a:p>
            <a:pPr>
              <a:lnSpc>
                <a:spcPct val="98000"/>
              </a:lnSpc>
            </a:pPr>
            <a:r>
              <a:rPr lang="en-IN" altLang="en-US" sz="1300" dirty="0">
                <a:latin typeface="Consolas" panose="020B0609020204030204" pitchFamily="49" charset="0"/>
              </a:rPr>
              <a:t>        gl.vertexAttribPointer(shaderProgram.vertexNormalAttribute, 											laptopScreenVertexNormalBuffer.itemSize, gl.FLOAT, </a:t>
            </a:r>
            <a:r>
              <a:rPr lang="en-IN" altLang="en-US" sz="1300" b="1" dirty="0">
                <a:solidFill>
                  <a:srgbClr val="7F0055"/>
                </a:solidFill>
                <a:latin typeface="Consolas" panose="020B0609020204030204" pitchFamily="49" charset="0"/>
              </a:rPr>
              <a:t>false</a:t>
            </a:r>
            <a:r>
              <a:rPr lang="en-IN" altLang="en-US" sz="1300" dirty="0">
                <a:latin typeface="Consolas" panose="020B0609020204030204" pitchFamily="49" charset="0"/>
              </a:rPr>
              <a:t>, 0, 0);</a:t>
            </a:r>
          </a:p>
          <a:p>
            <a:pPr>
              <a:lnSpc>
                <a:spcPct val="98000"/>
              </a:lnSpc>
            </a:pPr>
            <a:endParaRPr lang="en-IN" altLang="en-US" sz="1000" dirty="0">
              <a:latin typeface="Consolas" panose="020B0609020204030204" pitchFamily="49" charset="0"/>
            </a:endParaRPr>
          </a:p>
          <a:p>
            <a:pPr>
              <a:lnSpc>
                <a:spcPct val="98000"/>
              </a:lnSpc>
            </a:pPr>
            <a:r>
              <a:rPr lang="en-IN" altLang="en-US" sz="1300" dirty="0">
                <a:latin typeface="Consolas" panose="020B0609020204030204" pitchFamily="49" charset="0"/>
              </a:rPr>
              <a:t>        gl.bindBuffer(gl.ARRAY_BUFFER, laptopScreenVertexTextureCoordBuffer);</a:t>
            </a:r>
          </a:p>
          <a:p>
            <a:pPr>
              <a:lnSpc>
                <a:spcPct val="98000"/>
              </a:lnSpc>
            </a:pPr>
            <a:r>
              <a:rPr lang="en-IN" altLang="en-US" sz="1300" dirty="0">
                <a:latin typeface="Consolas" panose="020B0609020204030204" pitchFamily="49" charset="0"/>
              </a:rPr>
              <a:t>        gl.vertexAttribPointer(shaderProgram.textureCoordAttribute, 											laptopScreenVertexTextureCoordBuffer.itemSize, gl.FLOAT, </a:t>
            </a:r>
            <a:r>
              <a:rPr lang="en-IN" altLang="en-US" sz="1300" b="1" dirty="0">
                <a:solidFill>
                  <a:srgbClr val="7F0055"/>
                </a:solidFill>
                <a:latin typeface="Consolas" panose="020B0609020204030204" pitchFamily="49" charset="0"/>
              </a:rPr>
              <a:t>false</a:t>
            </a:r>
            <a:r>
              <a:rPr lang="en-IN" altLang="en-US" sz="1300" dirty="0">
                <a:latin typeface="Consolas" panose="020B0609020204030204" pitchFamily="49" charset="0"/>
              </a:rPr>
              <a:t>, 0, 0);</a:t>
            </a:r>
          </a:p>
          <a:p>
            <a:pPr>
              <a:lnSpc>
                <a:spcPct val="98000"/>
              </a:lnSpc>
            </a:pPr>
            <a:endParaRPr lang="en-IN" altLang="en-US" sz="1000" dirty="0">
              <a:latin typeface="Consolas" panose="020B0609020204030204" pitchFamily="49" charset="0"/>
            </a:endParaRPr>
          </a:p>
          <a:p>
            <a:pPr>
              <a:lnSpc>
                <a:spcPct val="98000"/>
              </a:lnSpc>
            </a:pPr>
            <a:r>
              <a:rPr lang="en-IN" altLang="en-US" sz="1300" dirty="0">
                <a:latin typeface="Consolas" panose="020B0609020204030204" pitchFamily="49" charset="0"/>
              </a:rPr>
              <a:t>        gl.activeTexture(gl.TEXTURE0);</a:t>
            </a:r>
          </a:p>
          <a:p>
            <a:pPr>
              <a:lnSpc>
                <a:spcPct val="98000"/>
              </a:lnSpc>
            </a:pPr>
            <a:r>
              <a:rPr lang="en-IN" altLang="en-US" sz="1300" dirty="0">
                <a:latin typeface="Consolas" panose="020B0609020204030204" pitchFamily="49" charset="0"/>
              </a:rPr>
              <a:t>        gl.bindTexture(gl.TEXTURE_2D, rttTexture);</a:t>
            </a:r>
          </a:p>
          <a:p>
            <a:pPr>
              <a:lnSpc>
                <a:spcPct val="98000"/>
              </a:lnSpc>
            </a:pPr>
            <a:r>
              <a:rPr lang="en-IN" altLang="en-US" sz="1300" dirty="0">
                <a:latin typeface="Consolas" panose="020B0609020204030204" pitchFamily="49" charset="0"/>
              </a:rPr>
              <a:t>        gl.uniform1i(shaderProgram.samplerUniform, 0);</a:t>
            </a:r>
          </a:p>
          <a:p>
            <a:pPr>
              <a:lnSpc>
                <a:spcPct val="98000"/>
              </a:lnSpc>
            </a:pPr>
            <a:endParaRPr lang="en-IN" altLang="en-US" sz="1000" dirty="0">
              <a:latin typeface="Consolas" panose="020B0609020204030204" pitchFamily="49" charset="0"/>
            </a:endParaRPr>
          </a:p>
          <a:p>
            <a:pPr>
              <a:lnSpc>
                <a:spcPct val="98000"/>
              </a:lnSpc>
            </a:pPr>
            <a:r>
              <a:rPr lang="en-IN" altLang="en-US" sz="1300" dirty="0">
                <a:latin typeface="Consolas" panose="020B0609020204030204" pitchFamily="49" charset="0"/>
              </a:rPr>
              <a:t>        setMatrixUniforms();</a:t>
            </a:r>
          </a:p>
          <a:p>
            <a:pPr>
              <a:lnSpc>
                <a:spcPct val="98000"/>
              </a:lnSpc>
            </a:pPr>
            <a:r>
              <a:rPr lang="en-IN" altLang="en-US" sz="1300" dirty="0">
                <a:latin typeface="Consolas" panose="020B0609020204030204" pitchFamily="49" charset="0"/>
              </a:rPr>
              <a:t>        gl.drawArrays(gl.TRIANGLE_STRIP, 0, laptopScreenVertexPositionBuffer.numItems);</a:t>
            </a:r>
          </a:p>
          <a:p>
            <a:pPr>
              <a:lnSpc>
                <a:spcPct val="98000"/>
              </a:lnSpc>
            </a:pPr>
            <a:endParaRPr lang="en-IN" altLang="en-US" sz="1000" dirty="0">
              <a:latin typeface="Consolas" panose="020B0609020204030204" pitchFamily="49" charset="0"/>
            </a:endParaRPr>
          </a:p>
          <a:p>
            <a:pPr>
              <a:lnSpc>
                <a:spcPct val="98000"/>
              </a:lnSpc>
            </a:pPr>
            <a:r>
              <a:rPr lang="en-IN" altLang="en-US" sz="1300" dirty="0">
                <a:latin typeface="Consolas" panose="020B0609020204030204" pitchFamily="49" charset="0"/>
              </a:rPr>
              <a:t>        mvPopMatrix();</a:t>
            </a:r>
          </a:p>
          <a:p>
            <a:pPr>
              <a:lnSpc>
                <a:spcPct val="98000"/>
              </a:lnSpc>
            </a:pPr>
            <a:r>
              <a:rPr lang="en-IN" altLang="en-US" sz="1300" dirty="0">
                <a:latin typeface="Consolas" panose="020B0609020204030204" pitchFamily="49" charset="0"/>
              </a:rPr>
              <a:t>    }</a:t>
            </a:r>
          </a:p>
        </p:txBody>
      </p:sp>
    </p:spTree>
    <p:extLst>
      <p:ext uri="{BB962C8B-B14F-4D97-AF65-F5344CB8AC3E}">
        <p14:creationId xmlns:p14="http://schemas.microsoft.com/office/powerpoint/2010/main" val="299852721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503238" y="1706137"/>
            <a:ext cx="7993991" cy="4638907"/>
          </a:xfrm>
          <a:ln/>
        </p:spPr>
        <p:txBody>
          <a:bodyPr tIns="31680"/>
          <a:lstStyle/>
          <a:p>
            <a: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961313" algn="l"/>
                <a:tab pos="8686800" algn="l"/>
              </a:tabLst>
            </a:pPr>
            <a:r>
              <a:rPr lang="en-US" altLang="en-US" sz="6000" b="1" dirty="0"/>
              <a:t>DAY 11</a:t>
            </a:r>
          </a:p>
        </p:txBody>
      </p:sp>
    </p:spTree>
    <p:extLst>
      <p:ext uri="{BB962C8B-B14F-4D97-AF65-F5344CB8AC3E}">
        <p14:creationId xmlns:p14="http://schemas.microsoft.com/office/powerpoint/2010/main" val="389610687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 txBox="1">
            <a:spLocks noGrp="1"/>
          </p:cNvSpPr>
          <p:nvPr>
            <p:ph type="title"/>
          </p:nvPr>
        </p:nvSpPr>
        <p:spPr>
          <a:xfrm>
            <a:off x="503280" y="301680"/>
            <a:ext cx="6923680" cy="1262160"/>
          </a:xfrm>
        </p:spPr>
        <p:txBody>
          <a:bodyPr tIns="31680"/>
          <a:lstStyle/>
          <a:p>
            <a:pPr lvl="0">
              <a:tabLst>
                <a:tab pos="723959" algn="l"/>
                <a:tab pos="1447919" algn="l"/>
                <a:tab pos="2171520" algn="l"/>
                <a:tab pos="2895479" algn="l"/>
                <a:tab pos="3619440" algn="l"/>
                <a:tab pos="4343400" algn="l"/>
                <a:tab pos="5067360" algn="l"/>
                <a:tab pos="5791320" algn="l"/>
                <a:tab pos="6514920" algn="l"/>
                <a:tab pos="7238880" algn="l"/>
                <a:tab pos="7962840" algn="l"/>
                <a:tab pos="8686800" algn="l"/>
              </a:tabLst>
            </a:pPr>
            <a:r>
              <a:rPr lang="en-US" sz="3600" b="1" dirty="0"/>
              <a:t>Transparency &amp; Blending</a:t>
            </a:r>
          </a:p>
        </p:txBody>
      </p:sp>
      <p:sp>
        <p:nvSpPr>
          <p:cNvPr id="3" name="Rectangle 2"/>
          <p:cNvSpPr txBox="1">
            <a:spLocks noGrp="1"/>
          </p:cNvSpPr>
          <p:nvPr>
            <p:ph idx="1"/>
          </p:nvPr>
        </p:nvSpPr>
        <p:spPr>
          <a:xfrm>
            <a:off x="468360" y="1670040"/>
            <a:ext cx="9070920" cy="4989600"/>
          </a:xfrm>
        </p:spPr>
        <p:txBody>
          <a:bodyPr tIns="21240"/>
          <a:lstStyle/>
          <a:p>
            <a:pPr marL="431640" lvl="0" indent="-324000">
              <a:spcAft>
                <a:spcPts val="1426"/>
              </a:spcAft>
              <a:buClr>
                <a:srgbClr val="000000"/>
              </a:buClr>
              <a:buSzPct val="45000"/>
              <a:buFont typeface="Wingdings" pitchFamily="2"/>
              <a:buChar char=""/>
              <a:tabLst>
                <a:tab pos="723600" algn="l"/>
                <a:tab pos="1447559" algn="l"/>
                <a:tab pos="2171520" algn="l"/>
                <a:tab pos="2895480" algn="l"/>
                <a:tab pos="3619440" algn="l"/>
                <a:tab pos="4343400" algn="l"/>
                <a:tab pos="5067000" algn="l"/>
                <a:tab pos="5790960" algn="l"/>
                <a:tab pos="6514920" algn="l"/>
                <a:tab pos="7238880" algn="l"/>
                <a:tab pos="7962839" algn="l"/>
                <a:tab pos="8686800" algn="l"/>
              </a:tabLst>
            </a:pPr>
            <a:r>
              <a:rPr lang="en-US" sz="2400" b="1" dirty="0">
                <a:cs typeface="Times New Roman" pitchFamily="18"/>
              </a:rPr>
              <a:t>Blending</a:t>
            </a:r>
            <a:r>
              <a:rPr lang="en-US" sz="2400" dirty="0">
                <a:cs typeface="Times New Roman" pitchFamily="18"/>
              </a:rPr>
              <a:t> colors to make objects appear translucent</a:t>
            </a:r>
          </a:p>
          <a:p>
            <a:pPr marL="107640" indent="0">
              <a:spcAft>
                <a:spcPts val="1426"/>
              </a:spcAft>
              <a:buClr>
                <a:srgbClr val="000000"/>
              </a:buClr>
              <a:buSzPct val="45000"/>
              <a:tabLst>
                <a:tab pos="723600" algn="l"/>
                <a:tab pos="1447559" algn="l"/>
                <a:tab pos="2171520" algn="l"/>
                <a:tab pos="2895480" algn="l"/>
                <a:tab pos="3619440" algn="l"/>
                <a:tab pos="4343400" algn="l"/>
                <a:tab pos="5067000" algn="l"/>
                <a:tab pos="5790960" algn="l"/>
                <a:tab pos="6514920" algn="l"/>
                <a:tab pos="7238880" algn="l"/>
                <a:tab pos="7962839" algn="l"/>
                <a:tab pos="8686800" algn="l"/>
              </a:tabLst>
            </a:pPr>
            <a:r>
              <a:rPr lang="en-US" sz="2400" b="1" dirty="0">
                <a:latin typeface="Courier New" pitchFamily="49"/>
                <a:cs typeface="Times New Roman" pitchFamily="18"/>
              </a:rPr>
              <a:t>glEnable</a:t>
            </a:r>
            <a:r>
              <a:rPr lang="en-US" sz="2400" dirty="0">
                <a:latin typeface="Courier New" pitchFamily="49"/>
                <a:cs typeface="Times New Roman" pitchFamily="18"/>
              </a:rPr>
              <a:t>(GL_BLEND)</a:t>
            </a:r>
            <a:endParaRPr lang="en-US" sz="2400" dirty="0">
              <a:cs typeface="Times New Roman" pitchFamily="18"/>
            </a:endParaRPr>
          </a:p>
          <a:p>
            <a:pPr marL="431640" lvl="0" indent="-324000">
              <a:spcAft>
                <a:spcPts val="1426"/>
              </a:spcAft>
              <a:buClr>
                <a:srgbClr val="000000"/>
              </a:buClr>
              <a:buSzPct val="45000"/>
              <a:buFont typeface="Wingdings" pitchFamily="2"/>
              <a:buChar char=""/>
              <a:tabLst>
                <a:tab pos="723600" algn="l"/>
                <a:tab pos="1447559" algn="l"/>
                <a:tab pos="2171520" algn="l"/>
                <a:tab pos="2895480" algn="l"/>
                <a:tab pos="3619440" algn="l"/>
                <a:tab pos="4343400" algn="l"/>
                <a:tab pos="5067000" algn="l"/>
                <a:tab pos="5790960" algn="l"/>
                <a:tab pos="6514920" algn="l"/>
                <a:tab pos="7238880" algn="l"/>
                <a:tab pos="7962839" algn="l"/>
                <a:tab pos="8686800" algn="l"/>
              </a:tabLst>
            </a:pPr>
            <a:r>
              <a:rPr lang="en-US" sz="2400" b="1" dirty="0">
                <a:cs typeface="Times New Roman" pitchFamily="18"/>
              </a:rPr>
              <a:t>Blending function</a:t>
            </a:r>
            <a:r>
              <a:rPr lang="en-US" sz="2400" dirty="0">
                <a:cs typeface="Times New Roman" pitchFamily="18"/>
              </a:rPr>
              <a:t> specifies how color values from a</a:t>
            </a:r>
          </a:p>
          <a:p>
            <a:pPr marL="431640" lvl="0" indent="-324000">
              <a:spcAft>
                <a:spcPts val="1426"/>
              </a:spcAft>
              <a:tabLst>
                <a:tab pos="723600" algn="l"/>
                <a:tab pos="1447559" algn="l"/>
                <a:tab pos="2171520" algn="l"/>
                <a:tab pos="2895480" algn="l"/>
                <a:tab pos="3619440" algn="l"/>
                <a:tab pos="4343400" algn="l"/>
                <a:tab pos="5067000" algn="l"/>
                <a:tab pos="5790960" algn="l"/>
                <a:tab pos="6514920" algn="l"/>
                <a:tab pos="7238880" algn="l"/>
                <a:tab pos="7962839" algn="l"/>
                <a:tab pos="8686800" algn="l"/>
              </a:tabLst>
            </a:pPr>
            <a:r>
              <a:rPr lang="en-US" sz="2400" dirty="0">
                <a:cs typeface="Times New Roman" pitchFamily="18"/>
              </a:rPr>
              <a:t>source and a destination are combined:</a:t>
            </a:r>
          </a:p>
          <a:p>
            <a:pPr marL="431640" lvl="0" indent="-324000">
              <a:lnSpc>
                <a:spcPct val="89000"/>
              </a:lnSpc>
              <a:spcAft>
                <a:spcPts val="1426"/>
              </a:spcAft>
              <a:tabLst>
                <a:tab pos="723600" algn="l"/>
                <a:tab pos="1447559" algn="l"/>
                <a:tab pos="2171520" algn="l"/>
                <a:tab pos="2895480" algn="l"/>
                <a:tab pos="3619440" algn="l"/>
                <a:tab pos="4343400" algn="l"/>
                <a:tab pos="5067000" algn="l"/>
                <a:tab pos="5790960" algn="l"/>
                <a:tab pos="6514920" algn="l"/>
                <a:tab pos="7238880" algn="l"/>
                <a:tab pos="7962839" algn="l"/>
                <a:tab pos="8686800" algn="l"/>
              </a:tabLst>
            </a:pPr>
            <a:r>
              <a:rPr lang="en-US" sz="2400" b="1" dirty="0">
                <a:latin typeface="Courier New" pitchFamily="49"/>
                <a:cs typeface="Times New Roman" pitchFamily="18"/>
              </a:rPr>
              <a:t>glBlendFunc</a:t>
            </a:r>
            <a:r>
              <a:rPr lang="en-US" sz="2400" dirty="0">
                <a:latin typeface="Courier New" pitchFamily="49"/>
                <a:cs typeface="Times New Roman" pitchFamily="18"/>
              </a:rPr>
              <a:t>(GLenum sfactor, GLenum dfactor)</a:t>
            </a:r>
          </a:p>
          <a:p>
            <a:pPr marL="431640" lvl="0" indent="-324000">
              <a:spcAft>
                <a:spcPts val="1426"/>
              </a:spcAft>
              <a:buClr>
                <a:srgbClr val="000000"/>
              </a:buClr>
              <a:buSzPct val="45000"/>
              <a:buFont typeface="Wingdings" pitchFamily="2"/>
              <a:buChar char=""/>
              <a:tabLst>
                <a:tab pos="723600" algn="l"/>
                <a:tab pos="1447559" algn="l"/>
                <a:tab pos="2171520" algn="l"/>
                <a:tab pos="2895480" algn="l"/>
                <a:tab pos="3619440" algn="l"/>
                <a:tab pos="4343400" algn="l"/>
                <a:tab pos="5067000" algn="l"/>
                <a:tab pos="5790960" algn="l"/>
                <a:tab pos="6514920" algn="l"/>
                <a:tab pos="7238880" algn="l"/>
                <a:tab pos="7962839" algn="l"/>
                <a:tab pos="8686800" algn="l"/>
              </a:tabLst>
            </a:pPr>
            <a:r>
              <a:rPr lang="en-US" sz="2400" dirty="0">
                <a:cs typeface="Times New Roman" pitchFamily="18"/>
              </a:rPr>
              <a:t>color values of incoming fragment (</a:t>
            </a:r>
            <a:r>
              <a:rPr lang="en-US" sz="2400" i="1" dirty="0">
                <a:cs typeface="Times New Roman" pitchFamily="18"/>
              </a:rPr>
              <a:t>source</a:t>
            </a:r>
            <a:r>
              <a:rPr lang="en-US" sz="2400" dirty="0">
                <a:cs typeface="Times New Roman" pitchFamily="18"/>
              </a:rPr>
              <a:t>) are combined with the color values of the corresponding currently stored pixel (</a:t>
            </a:r>
            <a:r>
              <a:rPr lang="en-US" sz="2400" i="1" dirty="0">
                <a:cs typeface="Times New Roman" pitchFamily="18"/>
              </a:rPr>
              <a:t>destination</a:t>
            </a:r>
            <a:r>
              <a:rPr lang="en-US" sz="2400" dirty="0">
                <a:cs typeface="Times New Roman" pitchFamily="18"/>
              </a:rPr>
              <a:t>):</a:t>
            </a:r>
          </a:p>
          <a:p>
            <a:pPr marL="431640" lvl="0" indent="-324000">
              <a:lnSpc>
                <a:spcPct val="89000"/>
              </a:lnSpc>
              <a:spcAft>
                <a:spcPts val="1426"/>
              </a:spcAft>
              <a:tabLst>
                <a:tab pos="723600" algn="l"/>
                <a:tab pos="1447559" algn="l"/>
                <a:tab pos="2171520" algn="l"/>
                <a:tab pos="2895480" algn="l"/>
                <a:tab pos="3619440" algn="l"/>
                <a:tab pos="4343400" algn="l"/>
                <a:tab pos="5067000" algn="l"/>
                <a:tab pos="5790960" algn="l"/>
                <a:tab pos="6514920" algn="l"/>
                <a:tab pos="7238880" algn="l"/>
                <a:tab pos="7962839" algn="l"/>
                <a:tab pos="8686800" algn="l"/>
              </a:tabLst>
            </a:pPr>
            <a:r>
              <a:rPr lang="en-US" sz="2400" b="1" dirty="0">
                <a:latin typeface="Courier New" pitchFamily="49"/>
                <a:cs typeface="Times New Roman" pitchFamily="18"/>
              </a:rPr>
              <a:t>C</a:t>
            </a:r>
            <a:r>
              <a:rPr lang="en-US" sz="1800" dirty="0">
                <a:latin typeface="Courier New" pitchFamily="49"/>
                <a:cs typeface="Times New Roman" pitchFamily="18"/>
              </a:rPr>
              <a:t>dest</a:t>
            </a:r>
            <a:r>
              <a:rPr lang="en-US" sz="2200" dirty="0">
                <a:latin typeface="Courier New" pitchFamily="49"/>
                <a:cs typeface="Times New Roman" pitchFamily="18"/>
              </a:rPr>
              <a:t> =	</a:t>
            </a:r>
            <a:r>
              <a:rPr lang="en-US" sz="2200" b="1" dirty="0">
                <a:latin typeface="Courier New" pitchFamily="49"/>
                <a:cs typeface="Times New Roman" pitchFamily="18"/>
              </a:rPr>
              <a:t>C</a:t>
            </a:r>
            <a:r>
              <a:rPr lang="en-US" sz="1800" dirty="0">
                <a:latin typeface="Courier New" pitchFamily="49"/>
                <a:cs typeface="Times New Roman" pitchFamily="18"/>
              </a:rPr>
              <a:t>source</a:t>
            </a:r>
            <a:r>
              <a:rPr lang="en-US" sz="2200" dirty="0">
                <a:latin typeface="Courier New" pitchFamily="49"/>
                <a:cs typeface="Times New Roman" pitchFamily="18"/>
              </a:rPr>
              <a:t> * sfactor +	</a:t>
            </a:r>
            <a:r>
              <a:rPr lang="en-US" sz="2200" b="1" dirty="0">
                <a:latin typeface="Courier New" pitchFamily="49"/>
                <a:cs typeface="Times New Roman" pitchFamily="18"/>
              </a:rPr>
              <a:t>C</a:t>
            </a:r>
            <a:r>
              <a:rPr lang="en-US" sz="1800" dirty="0">
                <a:latin typeface="Courier New" pitchFamily="49"/>
                <a:cs typeface="Times New Roman" pitchFamily="18"/>
              </a:rPr>
              <a:t>dest</a:t>
            </a:r>
            <a:r>
              <a:rPr lang="en-US" sz="2200" dirty="0">
                <a:latin typeface="Courier New" pitchFamily="49"/>
                <a:cs typeface="Times New Roman" pitchFamily="18"/>
              </a:rPr>
              <a:t> * dfactor</a:t>
            </a:r>
          </a:p>
          <a:p>
            <a:pPr marL="431640" lvl="0" indent="-324000">
              <a:spcAft>
                <a:spcPts val="1426"/>
              </a:spcAft>
              <a:tabLst>
                <a:tab pos="723600" algn="l"/>
                <a:tab pos="1447559" algn="l"/>
                <a:tab pos="2171520" algn="l"/>
                <a:tab pos="2895480" algn="l"/>
                <a:tab pos="3619440" algn="l"/>
                <a:tab pos="4343400" algn="l"/>
                <a:tab pos="5067000" algn="l"/>
                <a:tab pos="5790960" algn="l"/>
                <a:tab pos="6514920" algn="l"/>
                <a:tab pos="7238880" algn="l"/>
                <a:tab pos="7962839" algn="l"/>
                <a:tab pos="8686800" algn="l"/>
              </a:tabLst>
            </a:pPr>
            <a:endParaRPr lang="en-US" sz="2600" dirty="0">
              <a:cs typeface="Times New Roman" pitchFamily="18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79639" y="5332320"/>
            <a:ext cx="7819919" cy="2048040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3400474079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 txBox="1">
            <a:spLocks noGrp="1"/>
          </p:cNvSpPr>
          <p:nvPr>
            <p:ph type="title"/>
          </p:nvPr>
        </p:nvSpPr>
        <p:spPr>
          <a:xfrm>
            <a:off x="503280" y="301680"/>
            <a:ext cx="9070920" cy="1262160"/>
          </a:xfrm>
        </p:spPr>
        <p:txBody>
          <a:bodyPr tIns="31680"/>
          <a:lstStyle/>
          <a:p>
            <a:pPr lvl="0">
              <a:tabLst>
                <a:tab pos="723959" algn="l"/>
                <a:tab pos="1447919" algn="l"/>
                <a:tab pos="2171520" algn="l"/>
                <a:tab pos="2895479" algn="l"/>
                <a:tab pos="3619440" algn="l"/>
                <a:tab pos="4343400" algn="l"/>
                <a:tab pos="5067360" algn="l"/>
                <a:tab pos="5791320" algn="l"/>
                <a:tab pos="6514920" algn="l"/>
                <a:tab pos="7238880" algn="l"/>
                <a:tab pos="7962840" algn="l"/>
                <a:tab pos="8686800" algn="l"/>
              </a:tabLst>
            </a:pPr>
            <a:r>
              <a:rPr lang="en-US" sz="3600" b="1" dirty="0"/>
              <a:t>Blend Function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440000" y="1440000"/>
            <a:ext cx="7042319" cy="5605560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1401965545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5793621" y="1740455"/>
            <a:ext cx="3470399" cy="431964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758302" y="1740455"/>
            <a:ext cx="4319640" cy="431964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Text Box 3"/>
          <p:cNvSpPr txBox="1"/>
          <p:nvPr/>
        </p:nvSpPr>
        <p:spPr>
          <a:xfrm>
            <a:off x="831381" y="5952095"/>
            <a:ext cx="4390920" cy="117144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38880" rIns="0" bIns="0" anchor="ctr" anchorCtr="1" compatLnSpc="0">
            <a:noAutofit/>
          </a:bodyPr>
          <a:lstStyle/>
          <a:p>
            <a:pPr marL="0" marR="0" lvl="0" indent="0" algn="ctr" rtl="0" hangingPunct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723959" algn="l"/>
                <a:tab pos="1447919" algn="l"/>
                <a:tab pos="2171520" algn="l"/>
                <a:tab pos="2895479" algn="l"/>
                <a:tab pos="3619440" algn="l"/>
                <a:tab pos="4343400" algn="l"/>
              </a:tabLst>
            </a:pPr>
            <a:r>
              <a:rPr lang="en-IN" sz="2400" b="1" i="0" u="none" strike="noStrike" kern="1200" spc="0" baseline="0" dirty="0">
                <a:ln>
                  <a:noFill/>
                </a:ln>
                <a:solidFill>
                  <a:srgbClr val="000000"/>
                </a:solidFill>
                <a:latin typeface="Courier New" pitchFamily="49"/>
                <a:ea typeface="Microsoft YaHei" pitchFamily="2"/>
                <a:cs typeface="Courier New" pitchFamily="49"/>
              </a:rPr>
              <a:t>glBlendEquation</a:t>
            </a:r>
            <a:r>
              <a:rPr lang="en-US" sz="2400" b="0" i="0" u="none" strike="noStrike" kern="1200" spc="0" baseline="0" dirty="0">
                <a:ln>
                  <a:noFill/>
                </a:ln>
                <a:solidFill>
                  <a:srgbClr val="000000"/>
                </a:solidFill>
                <a:latin typeface="Courier New" pitchFamily="49"/>
                <a:ea typeface="Microsoft YaHei" pitchFamily="2"/>
                <a:cs typeface="Arial Unicode MS" pitchFamily="34"/>
              </a:rPr>
              <a:t>(</a:t>
            </a:r>
            <a:r>
              <a:rPr lang="en-US" sz="2000" b="0" i="0" u="none" strike="noStrike" kern="1200" spc="0" baseline="0" dirty="0">
                <a:ln>
                  <a:noFill/>
                </a:ln>
                <a:solidFill>
                  <a:srgbClr val="000000"/>
                </a:solidFill>
                <a:latin typeface="Courier New" pitchFamily="49"/>
                <a:ea typeface="Microsoft YaHei" pitchFamily="2"/>
                <a:cs typeface="Arial Unicode MS" pitchFamily="34"/>
              </a:rPr>
              <a:t>GL_MAX</a:t>
            </a:r>
            <a:r>
              <a:rPr lang="en-US" sz="2400" b="0" i="0" u="none" strike="noStrike" kern="1200" spc="0" baseline="0" dirty="0">
                <a:ln>
                  <a:noFill/>
                </a:ln>
                <a:solidFill>
                  <a:srgbClr val="000000"/>
                </a:solidFill>
                <a:latin typeface="Courier New" pitchFamily="49"/>
                <a:ea typeface="Microsoft YaHei" pitchFamily="2"/>
                <a:cs typeface="Arial Unicode MS" pitchFamily="34"/>
              </a:rPr>
              <a:t>)</a:t>
            </a:r>
          </a:p>
        </p:txBody>
      </p:sp>
      <p:sp>
        <p:nvSpPr>
          <p:cNvPr id="5" name="Text Box 4"/>
          <p:cNvSpPr txBox="1"/>
          <p:nvPr/>
        </p:nvSpPr>
        <p:spPr>
          <a:xfrm>
            <a:off x="4860142" y="6220294"/>
            <a:ext cx="5040360" cy="117144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38880" rIns="0" bIns="0" anchor="ctr" anchorCtr="1" compatLnSpc="0">
            <a:noAutofit/>
          </a:bodyPr>
          <a:lstStyle/>
          <a:p>
            <a:pPr marL="0" marR="0" lvl="0" indent="0" algn="ctr" rtl="0" hangingPunct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723959" algn="l"/>
                <a:tab pos="1447919" algn="l"/>
                <a:tab pos="2171520" algn="l"/>
                <a:tab pos="2895479" algn="l"/>
                <a:tab pos="3619440" algn="l"/>
                <a:tab pos="4343400" algn="l"/>
              </a:tabLst>
            </a:pPr>
            <a:r>
              <a:rPr lang="en-US" sz="2400" b="1" i="0" u="none" strike="noStrike" kern="1200" spc="0" baseline="0" dirty="0">
                <a:ln>
                  <a:noFill/>
                </a:ln>
                <a:solidFill>
                  <a:srgbClr val="000000"/>
                </a:solidFill>
                <a:latin typeface="Courier New" pitchFamily="49"/>
                <a:ea typeface="Microsoft YaHei" pitchFamily="2"/>
                <a:cs typeface="Arial Unicode MS" pitchFamily="34"/>
              </a:rPr>
              <a:t>glBlendFunc</a:t>
            </a:r>
            <a:r>
              <a:rPr lang="en-US" sz="2400" b="0" i="0" u="none" strike="noStrike" kern="1200" spc="0" baseline="0" dirty="0">
                <a:ln>
                  <a:noFill/>
                </a:ln>
                <a:solidFill>
                  <a:srgbClr val="000000"/>
                </a:solidFill>
                <a:latin typeface="Courier New" pitchFamily="49"/>
                <a:ea typeface="Microsoft YaHei" pitchFamily="2"/>
                <a:cs typeface="Arial Unicode MS" pitchFamily="34"/>
              </a:rPr>
              <a:t>(</a:t>
            </a:r>
            <a:br>
              <a:rPr lang="en-US" sz="2400" b="0" i="0" u="none" strike="noStrike" kern="1200" spc="0" baseline="0" dirty="0">
                <a:ln>
                  <a:noFill/>
                </a:ln>
                <a:solidFill>
                  <a:srgbClr val="000000"/>
                </a:solidFill>
                <a:latin typeface="Courier New" pitchFamily="49"/>
                <a:ea typeface="Microsoft YaHei" pitchFamily="2"/>
                <a:cs typeface="Arial Unicode MS" pitchFamily="34"/>
              </a:rPr>
            </a:br>
            <a:r>
              <a:rPr lang="en-US" sz="2000" b="0" i="0" u="none" strike="noStrike" kern="1200" spc="0" baseline="0" dirty="0">
                <a:ln>
                  <a:noFill/>
                </a:ln>
                <a:solidFill>
                  <a:srgbClr val="000000"/>
                </a:solidFill>
                <a:latin typeface="Courier New" pitchFamily="49"/>
                <a:ea typeface="Microsoft YaHei" pitchFamily="2"/>
                <a:cs typeface="Times New Roman" pitchFamily="18"/>
              </a:rPr>
              <a:t>GL_SRC_ALPHA, GL_ONE_MINUS_SRC_ALPHA</a:t>
            </a:r>
            <a:r>
              <a:rPr lang="en-US" sz="2400" b="0" i="0" u="none" strike="noStrike" kern="1200" spc="0" baseline="0" dirty="0">
                <a:ln>
                  <a:noFill/>
                </a:ln>
                <a:solidFill>
                  <a:srgbClr val="000000"/>
                </a:solidFill>
                <a:latin typeface="Courier New" pitchFamily="49"/>
                <a:ea typeface="Microsoft YaHei" pitchFamily="2"/>
                <a:cs typeface="Arial Unicode MS" pitchFamily="34"/>
              </a:rPr>
              <a:t>)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DC9D76C2-0106-46B0-8299-35F5B4625569}"/>
              </a:ext>
            </a:extLst>
          </p:cNvPr>
          <p:cNvSpPr txBox="1">
            <a:spLocks/>
          </p:cNvSpPr>
          <p:nvPr/>
        </p:nvSpPr>
        <p:spPr>
          <a:xfrm>
            <a:off x="503280" y="677015"/>
            <a:ext cx="9070920" cy="886824"/>
          </a:xfrm>
          <a:prstGeom prst="rect">
            <a:avLst/>
          </a:prstGeom>
        </p:spPr>
        <p:txBody>
          <a:bodyPr tIns="31680"/>
          <a:lstStyle>
            <a:lvl1pPr marL="0" marR="0" lvl="0" indent="0" algn="ctr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4400" b="0" i="0" u="none" strike="noStrike" kern="1200" spc="0" baseline="0">
                <a:ln>
                  <a:noFill/>
                </a:ln>
                <a:solidFill>
                  <a:srgbClr val="000000"/>
                </a:solidFill>
                <a:latin typeface="Arial" pitchFamily="18"/>
                <a:ea typeface="Microsoft YaHei" pitchFamily="2"/>
                <a:cs typeface="Arial Unicode MS" pitchFamily="2"/>
              </a:defRPr>
            </a:lvl1pPr>
          </a:lstStyle>
          <a:p>
            <a:pPr>
              <a:tabLst>
                <a:tab pos="723959" algn="l"/>
                <a:tab pos="1447919" algn="l"/>
                <a:tab pos="2171520" algn="l"/>
                <a:tab pos="2895479" algn="l"/>
                <a:tab pos="3619440" algn="l"/>
                <a:tab pos="4343400" algn="l"/>
                <a:tab pos="5067360" algn="l"/>
                <a:tab pos="5791320" algn="l"/>
                <a:tab pos="6514920" algn="l"/>
                <a:tab pos="7238880" algn="l"/>
                <a:tab pos="7962840" algn="l"/>
                <a:tab pos="8686800" algn="l"/>
              </a:tabLst>
            </a:pPr>
            <a:r>
              <a:rPr lang="en-US" sz="3600" b="1" dirty="0"/>
              <a:t>Blend Function</a:t>
            </a:r>
          </a:p>
        </p:txBody>
      </p:sp>
    </p:spTree>
    <p:extLst>
      <p:ext uri="{BB962C8B-B14F-4D97-AF65-F5344CB8AC3E}">
        <p14:creationId xmlns:p14="http://schemas.microsoft.com/office/powerpoint/2010/main" val="4044800156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 txBox="1">
            <a:spLocks noGrp="1"/>
          </p:cNvSpPr>
          <p:nvPr>
            <p:ph type="title"/>
          </p:nvPr>
        </p:nvSpPr>
        <p:spPr>
          <a:xfrm>
            <a:off x="503279" y="301680"/>
            <a:ext cx="8138915" cy="1262160"/>
          </a:xfrm>
        </p:spPr>
        <p:txBody>
          <a:bodyPr tIns="31680"/>
          <a:lstStyle/>
          <a:p>
            <a:pPr lvl="0">
              <a:tabLst>
                <a:tab pos="723959" algn="l"/>
                <a:tab pos="1447919" algn="l"/>
                <a:tab pos="2171520" algn="l"/>
                <a:tab pos="2895479" algn="l"/>
                <a:tab pos="3619440" algn="l"/>
                <a:tab pos="4343400" algn="l"/>
                <a:tab pos="5067360" algn="l"/>
                <a:tab pos="5791320" algn="l"/>
                <a:tab pos="6514920" algn="l"/>
                <a:tab pos="7238880" algn="l"/>
                <a:tab pos="7962840" algn="l"/>
                <a:tab pos="8686800" algn="l"/>
              </a:tabLst>
            </a:pPr>
            <a:r>
              <a:rPr lang="en-US" sz="3600" b="1" dirty="0"/>
              <a:t>Blend Operations</a:t>
            </a:r>
          </a:p>
        </p:txBody>
      </p:sp>
      <p:sp>
        <p:nvSpPr>
          <p:cNvPr id="3" name="Rectangle 2"/>
          <p:cNvSpPr txBox="1">
            <a:spLocks noGrp="1"/>
          </p:cNvSpPr>
          <p:nvPr>
            <p:ph idx="1"/>
          </p:nvPr>
        </p:nvSpPr>
        <p:spPr>
          <a:xfrm>
            <a:off x="468360" y="1670040"/>
            <a:ext cx="9070920" cy="4989600"/>
          </a:xfrm>
        </p:spPr>
        <p:txBody>
          <a:bodyPr tIns="21240"/>
          <a:lstStyle/>
          <a:p>
            <a:pPr marL="565200" lvl="0" indent="-457200">
              <a:spcAft>
                <a:spcPts val="1426"/>
              </a:spcAft>
              <a:buClr>
                <a:srgbClr val="000000"/>
              </a:buClr>
              <a:buSzPct val="45000"/>
              <a:buFont typeface="Arial" pitchFamily="34"/>
              <a:buChar char="•"/>
              <a:tabLst>
                <a:tab pos="723960" algn="l"/>
                <a:tab pos="1447919" algn="l"/>
                <a:tab pos="2171880" algn="l"/>
                <a:tab pos="2895480" algn="l"/>
                <a:tab pos="3619440" algn="l"/>
                <a:tab pos="4343400" algn="l"/>
                <a:tab pos="5067360" algn="l"/>
                <a:tab pos="5791320" algn="l"/>
                <a:tab pos="6515279" algn="l"/>
                <a:tab pos="7238880" algn="l"/>
                <a:tab pos="7962840" algn="l"/>
                <a:tab pos="8686800" algn="l"/>
              </a:tabLst>
            </a:pPr>
            <a:r>
              <a:rPr lang="en-US" sz="2000" b="1" dirty="0">
                <a:latin typeface="Courier New" pitchFamily="49"/>
              </a:rPr>
              <a:t>glBlendFunc</a:t>
            </a:r>
            <a:r>
              <a:rPr lang="en-US" sz="2000" dirty="0">
                <a:latin typeface="Courier New" pitchFamily="49"/>
              </a:rPr>
              <a:t>(</a:t>
            </a:r>
            <a:r>
              <a:rPr lang="en-US" sz="2000" dirty="0">
                <a:latin typeface="Courier New" pitchFamily="49"/>
                <a:cs typeface="Times New Roman" pitchFamily="18"/>
              </a:rPr>
              <a:t>GL_SRC_ALPHA, GL_ONE_MINUS_SRC_ALPHA</a:t>
            </a:r>
            <a:r>
              <a:rPr lang="en-US" sz="2000" dirty="0">
                <a:latin typeface="Courier New" pitchFamily="49"/>
              </a:rPr>
              <a:t>)</a:t>
            </a:r>
          </a:p>
          <a:p>
            <a:pPr marL="965160" lvl="1" indent="-457200">
              <a:buClr>
                <a:srgbClr val="000000"/>
              </a:buClr>
              <a:buSzPct val="45000"/>
              <a:buFont typeface="Arial" pitchFamily="34"/>
              <a:buChar char="•"/>
              <a:tabLst>
                <a:tab pos="723960" algn="l"/>
                <a:tab pos="1447920" algn="l"/>
                <a:tab pos="2171519" algn="l"/>
                <a:tab pos="2895479" algn="l"/>
                <a:tab pos="3619440" algn="l"/>
                <a:tab pos="4343400" algn="l"/>
                <a:tab pos="5067360" algn="l"/>
                <a:tab pos="5791320" algn="l"/>
                <a:tab pos="6514920" algn="l"/>
                <a:tab pos="7238880" algn="l"/>
                <a:tab pos="7962840" algn="l"/>
                <a:tab pos="8686799" algn="l"/>
              </a:tabLst>
            </a:pPr>
            <a:r>
              <a:rPr lang="en-US" sz="1800" dirty="0">
                <a:latin typeface="Courier New" pitchFamily="49"/>
              </a:rPr>
              <a:t>known as the “over” operator, used to blend or </a:t>
            </a:r>
            <a:r>
              <a:rPr lang="en-US" sz="1800" i="1" dirty="0">
                <a:latin typeface="Courier New" pitchFamily="49"/>
              </a:rPr>
              <a:t>composite </a:t>
            </a:r>
            <a:r>
              <a:rPr lang="en-US" sz="1800" dirty="0">
                <a:latin typeface="Courier New" pitchFamily="49"/>
              </a:rPr>
              <a:t>a fragment over the one behind it</a:t>
            </a:r>
          </a:p>
          <a:p>
            <a:pPr marL="965160" lvl="1" indent="-457200">
              <a:buClr>
                <a:srgbClr val="000000"/>
              </a:buClr>
              <a:buSzPct val="45000"/>
              <a:buFont typeface="Arial" pitchFamily="34"/>
              <a:buChar char="•"/>
              <a:tabLst>
                <a:tab pos="723960" algn="l"/>
                <a:tab pos="1447920" algn="l"/>
                <a:tab pos="2171519" algn="l"/>
                <a:tab pos="2895479" algn="l"/>
                <a:tab pos="3619440" algn="l"/>
                <a:tab pos="4343400" algn="l"/>
                <a:tab pos="5067360" algn="l"/>
                <a:tab pos="5791320" algn="l"/>
                <a:tab pos="6514920" algn="l"/>
                <a:tab pos="7238880" algn="l"/>
                <a:tab pos="7962840" algn="l"/>
                <a:tab pos="8686799" algn="l"/>
              </a:tabLst>
            </a:pPr>
            <a:r>
              <a:rPr lang="en-US" sz="1800" dirty="0">
                <a:latin typeface="Courier New" pitchFamily="49"/>
              </a:rPr>
              <a:t>Dependent on rendering order – objects must be rendered in back-to-front order (w.r.t. eye)</a:t>
            </a:r>
          </a:p>
          <a:p>
            <a:pPr marL="965160" lvl="1" indent="-457200">
              <a:buClr>
                <a:srgbClr val="000000"/>
              </a:buClr>
              <a:buSzPct val="45000"/>
              <a:buFont typeface="Arial" pitchFamily="34"/>
              <a:buChar char="•"/>
              <a:tabLst>
                <a:tab pos="723960" algn="l"/>
                <a:tab pos="1447920" algn="l"/>
                <a:tab pos="2171519" algn="l"/>
                <a:tab pos="2895479" algn="l"/>
                <a:tab pos="3619440" algn="l"/>
                <a:tab pos="4343400" algn="l"/>
                <a:tab pos="5067360" algn="l"/>
                <a:tab pos="5791320" algn="l"/>
                <a:tab pos="6514920" algn="l"/>
                <a:tab pos="7238880" algn="l"/>
                <a:tab pos="7962840" algn="l"/>
                <a:tab pos="8686799" algn="l"/>
              </a:tabLst>
            </a:pPr>
            <a:r>
              <a:rPr lang="en-US" sz="1800" dirty="0">
                <a:latin typeface="Courier New" pitchFamily="49"/>
              </a:rPr>
              <a:t>Commonly used in rendering translucent or semi-transparent objects, especially in volume rendering, e.g. medical volume visualization</a:t>
            </a:r>
          </a:p>
          <a:p>
            <a:pPr marL="565200" lvl="0" indent="-457200">
              <a:spcAft>
                <a:spcPts val="1426"/>
              </a:spcAft>
              <a:buClr>
                <a:srgbClr val="000000"/>
              </a:buClr>
              <a:buSzPct val="45000"/>
              <a:buFont typeface="Arial" pitchFamily="34"/>
              <a:buChar char="•"/>
              <a:tabLst>
                <a:tab pos="723960" algn="l"/>
                <a:tab pos="1447919" algn="l"/>
                <a:tab pos="2171880" algn="l"/>
                <a:tab pos="2895480" algn="l"/>
                <a:tab pos="3619440" algn="l"/>
                <a:tab pos="4343400" algn="l"/>
                <a:tab pos="5067360" algn="l"/>
                <a:tab pos="5791320" algn="l"/>
                <a:tab pos="6515279" algn="l"/>
                <a:tab pos="7238880" algn="l"/>
                <a:tab pos="7962840" algn="l"/>
                <a:tab pos="8686800" algn="l"/>
              </a:tabLst>
            </a:pPr>
            <a:r>
              <a:rPr lang="en-IN" sz="2000" b="1" dirty="0">
                <a:latin typeface="Courier New" pitchFamily="49"/>
                <a:cs typeface="Courier New" pitchFamily="49"/>
              </a:rPr>
              <a:t>glBlendEquation</a:t>
            </a:r>
            <a:r>
              <a:rPr lang="en-US" sz="2000" dirty="0">
                <a:latin typeface="Courier New" pitchFamily="49"/>
              </a:rPr>
              <a:t>(GL_MAX)</a:t>
            </a:r>
          </a:p>
          <a:p>
            <a:pPr marL="965160" lvl="1" indent="-457200">
              <a:buClr>
                <a:srgbClr val="000000"/>
              </a:buClr>
              <a:buSzPct val="45000"/>
              <a:buFont typeface="Arial" pitchFamily="34"/>
              <a:buChar char="•"/>
              <a:tabLst>
                <a:tab pos="723960" algn="l"/>
                <a:tab pos="1447920" algn="l"/>
                <a:tab pos="2171519" algn="l"/>
                <a:tab pos="2895479" algn="l"/>
                <a:tab pos="3619440" algn="l"/>
                <a:tab pos="4343400" algn="l"/>
                <a:tab pos="5067360" algn="l"/>
                <a:tab pos="5791320" algn="l"/>
                <a:tab pos="6514920" algn="l"/>
                <a:tab pos="7238880" algn="l"/>
                <a:tab pos="7962840" algn="l"/>
                <a:tab pos="8686799" algn="l"/>
              </a:tabLst>
            </a:pPr>
            <a:r>
              <a:rPr lang="en-US" sz="1800" dirty="0">
                <a:latin typeface="Courier New" pitchFamily="49"/>
              </a:rPr>
              <a:t>retains the fragment with maximum opacity (alpha)</a:t>
            </a:r>
          </a:p>
          <a:p>
            <a:pPr marL="965160" lvl="1" indent="-457200">
              <a:buClr>
                <a:srgbClr val="000000"/>
              </a:buClr>
              <a:buSzPct val="45000"/>
              <a:buFont typeface="Arial" pitchFamily="34"/>
              <a:buChar char="•"/>
              <a:tabLst>
                <a:tab pos="723960" algn="l"/>
                <a:tab pos="1447920" algn="l"/>
                <a:tab pos="2171519" algn="l"/>
                <a:tab pos="2895479" algn="l"/>
                <a:tab pos="3619440" algn="l"/>
                <a:tab pos="4343400" algn="l"/>
                <a:tab pos="5067360" algn="l"/>
                <a:tab pos="5791320" algn="l"/>
                <a:tab pos="6514920" algn="l"/>
                <a:tab pos="7238880" algn="l"/>
                <a:tab pos="7962840" algn="l"/>
                <a:tab pos="8686799" algn="l"/>
              </a:tabLst>
            </a:pPr>
            <a:r>
              <a:rPr lang="en-US" sz="1800" dirty="0">
                <a:latin typeface="Courier New" pitchFamily="49"/>
              </a:rPr>
              <a:t>Independent of render order</a:t>
            </a:r>
          </a:p>
          <a:p>
            <a:pPr marL="965160" lvl="1" indent="-457200">
              <a:buClr>
                <a:srgbClr val="000000"/>
              </a:buClr>
              <a:buSzPct val="45000"/>
              <a:buFont typeface="Arial" pitchFamily="34"/>
              <a:buChar char="•"/>
              <a:tabLst>
                <a:tab pos="723960" algn="l"/>
                <a:tab pos="1447920" algn="l"/>
                <a:tab pos="2171519" algn="l"/>
                <a:tab pos="2895479" algn="l"/>
                <a:tab pos="3619440" algn="l"/>
                <a:tab pos="4343400" algn="l"/>
                <a:tab pos="5067360" algn="l"/>
                <a:tab pos="5791320" algn="l"/>
                <a:tab pos="6514920" algn="l"/>
                <a:tab pos="7238880" algn="l"/>
                <a:tab pos="7962840" algn="l"/>
                <a:tab pos="8686799" algn="l"/>
              </a:tabLst>
            </a:pPr>
            <a:r>
              <a:rPr lang="en-US" sz="1800" dirty="0">
                <a:latin typeface="Courier New" pitchFamily="49"/>
              </a:rPr>
              <a:t>Commonly used in medical visualization to view high-intensity areas (bone, vasculature with contrast agent)</a:t>
            </a:r>
          </a:p>
          <a:p>
            <a:pPr marL="565200" lvl="0" indent="-457200">
              <a:spcAft>
                <a:spcPts val="1426"/>
              </a:spcAft>
              <a:buClr>
                <a:srgbClr val="000000"/>
              </a:buClr>
              <a:buSzPct val="45000"/>
              <a:buFont typeface="Arial" pitchFamily="34"/>
              <a:buChar char="•"/>
              <a:tabLst>
                <a:tab pos="723960" algn="l"/>
                <a:tab pos="1447919" algn="l"/>
                <a:tab pos="2171880" algn="l"/>
                <a:tab pos="2895480" algn="l"/>
                <a:tab pos="3619440" algn="l"/>
                <a:tab pos="4343400" algn="l"/>
                <a:tab pos="5067360" algn="l"/>
                <a:tab pos="5791320" algn="l"/>
                <a:tab pos="6515279" algn="l"/>
                <a:tab pos="7238880" algn="l"/>
                <a:tab pos="7962840" algn="l"/>
                <a:tab pos="8686800" algn="l"/>
              </a:tabLst>
            </a:pPr>
            <a:endParaRPr lang="en-US" sz="2000" dirty="0">
              <a:latin typeface="Courier New" pitchFamily="49"/>
            </a:endParaRPr>
          </a:p>
          <a:p>
            <a:pPr marL="108000" lvl="0" indent="0">
              <a:spcAft>
                <a:spcPts val="1426"/>
              </a:spcAft>
              <a:tabLst>
                <a:tab pos="723960" algn="l"/>
                <a:tab pos="1447920" algn="l"/>
                <a:tab pos="2171880" algn="l"/>
                <a:tab pos="2895480" algn="l"/>
                <a:tab pos="3619440" algn="l"/>
                <a:tab pos="4343400" algn="l"/>
                <a:tab pos="5067360" algn="l"/>
                <a:tab pos="5791320" algn="l"/>
                <a:tab pos="6515279" algn="l"/>
                <a:tab pos="7238880" algn="l"/>
                <a:tab pos="7962840" algn="l"/>
                <a:tab pos="8686800" algn="l"/>
              </a:tabLst>
            </a:pPr>
            <a:endParaRPr lang="en-US" sz="2000" dirty="0">
              <a:cs typeface="Times New Roman" pitchFamily="18"/>
            </a:endParaRPr>
          </a:p>
        </p:txBody>
      </p:sp>
    </p:spTree>
    <p:extLst>
      <p:ext uri="{BB962C8B-B14F-4D97-AF65-F5344CB8AC3E}">
        <p14:creationId xmlns:p14="http://schemas.microsoft.com/office/powerpoint/2010/main" val="260043461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opengl blending">
            <a:extLst>
              <a:ext uri="{FF2B5EF4-FFF2-40B4-BE49-F238E27FC236}">
                <a16:creationId xmlns:a16="http://schemas.microsoft.com/office/drawing/2014/main" id="{81885F42-28C6-419D-8D14-547A250DAB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681" y="1795966"/>
            <a:ext cx="8416863" cy="429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1">
            <a:extLst>
              <a:ext uri="{FF2B5EF4-FFF2-40B4-BE49-F238E27FC236}">
                <a16:creationId xmlns:a16="http://schemas.microsoft.com/office/drawing/2014/main" id="{85FE0B17-32C4-4CA5-AB4E-59BEA8345665}"/>
              </a:ext>
            </a:extLst>
          </p:cNvPr>
          <p:cNvSpPr txBox="1">
            <a:spLocks noChangeArrowheads="1"/>
          </p:cNvSpPr>
          <p:nvPr/>
        </p:nvSpPr>
        <p:spPr>
          <a:xfrm>
            <a:off x="503238" y="275219"/>
            <a:ext cx="8130123" cy="1260475"/>
          </a:xfrm>
          <a:prstGeom prst="rect">
            <a:avLst/>
          </a:prstGeom>
          <a:noFill/>
          <a:ln>
            <a:noFill/>
          </a:ln>
        </p:spPr>
        <p:txBody>
          <a:bodyPr wrap="square" lIns="0" tIns="31680" rIns="0" bIns="0" anchor="ctr" anchorCtr="1">
            <a:noAutofit/>
          </a:bodyPr>
          <a:lstStyle>
            <a:lvl1pPr marL="0" marR="0" lvl="0" indent="0" algn="ctr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4400" b="0" i="0" u="none" strike="noStrike" kern="1200" spc="0" baseline="0">
                <a:ln>
                  <a:noFill/>
                </a:ln>
                <a:solidFill>
                  <a:srgbClr val="000000"/>
                </a:solidFill>
                <a:latin typeface="Arial" pitchFamily="18"/>
                <a:ea typeface="Microsoft YaHei" pitchFamily="2"/>
                <a:cs typeface="Arial Unicode MS" pitchFamily="2"/>
              </a:defRPr>
            </a:lvl1pPr>
          </a:lstStyle>
          <a:p>
            <a: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961313" algn="l"/>
                <a:tab pos="8686800" algn="l"/>
              </a:tabLst>
            </a:pPr>
            <a:r>
              <a:rPr lang="en-US" altLang="en-US" sz="3600" b="1" dirty="0"/>
              <a:t>“Over” Operator</a:t>
            </a:r>
          </a:p>
        </p:txBody>
      </p:sp>
    </p:spTree>
    <p:extLst>
      <p:ext uri="{BB962C8B-B14F-4D97-AF65-F5344CB8AC3E}">
        <p14:creationId xmlns:p14="http://schemas.microsoft.com/office/powerpoint/2010/main" val="4203101936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89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503238" y="275219"/>
            <a:ext cx="8130123" cy="1260475"/>
          </a:xfrm>
          <a:ln/>
        </p:spPr>
        <p:txBody>
          <a:bodyPr tIns="31680"/>
          <a:lstStyle/>
          <a:p>
            <a: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961313" algn="l"/>
                <a:tab pos="8686800" algn="l"/>
              </a:tabLst>
            </a:pPr>
            <a:r>
              <a:rPr lang="en-US" altLang="en-US" sz="3600" b="1" dirty="0"/>
              <a:t>Example: Blending</a:t>
            </a:r>
          </a:p>
        </p:txBody>
      </p:sp>
      <p:sp>
        <p:nvSpPr>
          <p:cNvPr id="89090" name="Text Box 2"/>
          <p:cNvSpPr txBox="1">
            <a:spLocks noChangeArrowheads="1"/>
          </p:cNvSpPr>
          <p:nvPr/>
        </p:nvSpPr>
        <p:spPr bwMode="auto">
          <a:xfrm>
            <a:off x="1005431" y="6660909"/>
            <a:ext cx="7478712" cy="44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 anchorCtr="1"/>
          <a:lstStyle>
            <a:lvl1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>
              <a:lnSpc>
                <a:spcPct val="112000"/>
              </a:lnSpc>
            </a:pPr>
            <a:r>
              <a:rPr lang="en-US" altLang="en-US" sz="2600" dirty="0">
                <a:latin typeface="NimbusRomNo9L-ReguItal" charset="0"/>
              </a:rPr>
              <a:t>See: 	example10-transparency-and-blending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20A7D5C-887A-4617-BF92-2DD42B23B9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0004" y="2107577"/>
            <a:ext cx="4875058" cy="3994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26406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5E2FF4F-0D9A-444E-B99A-90DF8666B9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755" y="1223387"/>
            <a:ext cx="9606621" cy="5846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896925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89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1795346" y="275219"/>
            <a:ext cx="5151863" cy="1260475"/>
          </a:xfrm>
          <a:ln/>
        </p:spPr>
        <p:txBody>
          <a:bodyPr tIns="31680"/>
          <a:lstStyle/>
          <a:p>
            <a: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961313" algn="l"/>
                <a:tab pos="8686800" algn="l"/>
              </a:tabLst>
            </a:pPr>
            <a:r>
              <a:rPr lang="en-US" altLang="en-US" sz="3600" b="1" dirty="0"/>
              <a:t>Example: Transparent Stack</a:t>
            </a:r>
          </a:p>
        </p:txBody>
      </p:sp>
      <p:sp>
        <p:nvSpPr>
          <p:cNvPr id="89090" name="Text Box 2"/>
          <p:cNvSpPr txBox="1">
            <a:spLocks noChangeArrowheads="1"/>
          </p:cNvSpPr>
          <p:nvPr/>
        </p:nvSpPr>
        <p:spPr bwMode="auto">
          <a:xfrm>
            <a:off x="1005431" y="6660909"/>
            <a:ext cx="7478712" cy="44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 anchorCtr="1"/>
          <a:lstStyle>
            <a:lvl1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>
              <a:lnSpc>
                <a:spcPct val="112000"/>
              </a:lnSpc>
            </a:pPr>
            <a:r>
              <a:rPr lang="en-US" altLang="en-US" sz="2600" dirty="0">
                <a:latin typeface="NimbusRomNo9L-ReguItal" charset="0"/>
              </a:rPr>
              <a:t>See: 	example10-transparency-and-blending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508AC71-51B9-4B02-95A0-F539B7B9E2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4999" y="1736101"/>
            <a:ext cx="5535600" cy="4586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58521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 txBox="1">
            <a:spLocks noGrp="1"/>
          </p:cNvSpPr>
          <p:nvPr>
            <p:ph type="title"/>
          </p:nvPr>
        </p:nvSpPr>
        <p:spPr>
          <a:xfrm>
            <a:off x="503280" y="301680"/>
            <a:ext cx="9070920" cy="1262160"/>
          </a:xfrm>
        </p:spPr>
        <p:txBody>
          <a:bodyPr tIns="31680"/>
          <a:lstStyle/>
          <a:p>
            <a:pPr lvl="0">
              <a:tabLst>
                <a:tab pos="723959" algn="l"/>
                <a:tab pos="1447919" algn="l"/>
                <a:tab pos="2171520" algn="l"/>
                <a:tab pos="2895479" algn="l"/>
                <a:tab pos="3619440" algn="l"/>
                <a:tab pos="4343400" algn="l"/>
                <a:tab pos="5067360" algn="l"/>
                <a:tab pos="5791320" algn="l"/>
                <a:tab pos="6514920" algn="l"/>
                <a:tab pos="7238880" algn="l"/>
                <a:tab pos="7962840" algn="l"/>
                <a:tab pos="8686800" algn="l"/>
              </a:tabLst>
            </a:pPr>
            <a:r>
              <a:rPr lang="en-US" sz="3600" b="1" dirty="0"/>
              <a:t>About KBVIS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rcRect l="5009" b="15111"/>
          <a:stretch>
            <a:fillRect/>
          </a:stretch>
        </p:blipFill>
        <p:spPr>
          <a:xfrm>
            <a:off x="360359" y="1800360"/>
            <a:ext cx="3157559" cy="246204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3754440" y="1800360"/>
            <a:ext cx="2706840" cy="246204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6576839" y="1800360"/>
            <a:ext cx="3286079" cy="246204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268200" y="4406759"/>
            <a:ext cx="2325600" cy="244800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2631960" y="4476600"/>
            <a:ext cx="3394079" cy="244800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6267600" y="4457880"/>
            <a:ext cx="3149639" cy="2448000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 txBox="1">
            <a:spLocks noGrp="1"/>
          </p:cNvSpPr>
          <p:nvPr>
            <p:ph type="title"/>
          </p:nvPr>
        </p:nvSpPr>
        <p:spPr>
          <a:xfrm>
            <a:off x="503280" y="301680"/>
            <a:ext cx="7218320" cy="1262160"/>
          </a:xfrm>
        </p:spPr>
        <p:txBody>
          <a:bodyPr tIns="31680"/>
          <a:lstStyle/>
          <a:p>
            <a:pPr lvl="0">
              <a:tabLst>
                <a:tab pos="723959" algn="l"/>
                <a:tab pos="1447919" algn="l"/>
                <a:tab pos="2171520" algn="l"/>
                <a:tab pos="2895479" algn="l"/>
                <a:tab pos="3619440" algn="l"/>
                <a:tab pos="4343400" algn="l"/>
                <a:tab pos="5067360" algn="l"/>
                <a:tab pos="5791320" algn="l"/>
                <a:tab pos="6514920" algn="l"/>
                <a:tab pos="7238880" algn="l"/>
                <a:tab pos="7962840" algn="l"/>
                <a:tab pos="8686800" algn="l"/>
              </a:tabLst>
            </a:pPr>
            <a:r>
              <a:rPr lang="en-US" sz="3600" b="1" dirty="0"/>
              <a:t>Getting Started –</a:t>
            </a:r>
            <a:br>
              <a:rPr lang="en-US" sz="3600" b="1" dirty="0"/>
            </a:br>
            <a:r>
              <a:rPr lang="en-US" sz="3600" b="1" dirty="0"/>
              <a:t>The Old Way</a:t>
            </a:r>
          </a:p>
        </p:txBody>
      </p:sp>
      <p:sp>
        <p:nvSpPr>
          <p:cNvPr id="3" name="Text Box 2"/>
          <p:cNvSpPr txBox="1"/>
          <p:nvPr/>
        </p:nvSpPr>
        <p:spPr>
          <a:xfrm>
            <a:off x="1619280" y="1806498"/>
            <a:ext cx="7380360" cy="467386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0000" tIns="69840" rIns="90000" bIns="4500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723959" algn="l"/>
                <a:tab pos="1447919" algn="l"/>
                <a:tab pos="2171520" algn="l"/>
                <a:tab pos="2895479" algn="l"/>
                <a:tab pos="3619440" algn="l"/>
                <a:tab pos="4343400" algn="l"/>
                <a:tab pos="5067360" algn="l"/>
                <a:tab pos="5791320" algn="l"/>
                <a:tab pos="6514920" algn="l"/>
                <a:tab pos="7238880" algn="l"/>
              </a:tabLst>
            </a:pPr>
            <a:r>
              <a:rPr lang="de-DE" sz="1800" b="0" i="0" u="none" strike="noStrike" kern="1200" spc="0" baseline="0" dirty="0">
                <a:ln>
                  <a:noFill/>
                </a:ln>
                <a:solidFill>
                  <a:srgbClr val="000000"/>
                </a:solidFill>
                <a:latin typeface="Courier New" pitchFamily="49"/>
                <a:ea typeface="Microsoft YaHei" pitchFamily="2"/>
                <a:cs typeface="Courier New" pitchFamily="49"/>
              </a:rPr>
              <a:t>#include &lt;whateverYouNeed.h&gt;</a:t>
            </a:r>
          </a:p>
          <a:p>
            <a:pPr marL="0" marR="0" lvl="0" indent="0" algn="l" rtl="0" hangingPunct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723959" algn="l"/>
                <a:tab pos="1447919" algn="l"/>
                <a:tab pos="2171520" algn="l"/>
                <a:tab pos="2895479" algn="l"/>
                <a:tab pos="3619440" algn="l"/>
                <a:tab pos="4343400" algn="l"/>
                <a:tab pos="5067360" algn="l"/>
                <a:tab pos="5791320" algn="l"/>
                <a:tab pos="6514920" algn="l"/>
                <a:tab pos="7238880" algn="l"/>
              </a:tabLst>
            </a:pPr>
            <a:endParaRPr lang="de-DE" sz="1800" b="0" i="0" u="none" strike="noStrike" kern="1200" spc="0" baseline="0" dirty="0">
              <a:ln>
                <a:noFill/>
              </a:ln>
              <a:solidFill>
                <a:srgbClr val="000000"/>
              </a:solidFill>
              <a:latin typeface="Courier New" pitchFamily="49"/>
              <a:ea typeface="Microsoft YaHei" pitchFamily="2"/>
              <a:cs typeface="Courier New" pitchFamily="49"/>
            </a:endParaRPr>
          </a:p>
          <a:p>
            <a:pPr marL="0" marR="0" lvl="0" indent="0" algn="l" rtl="0" hangingPunct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723959" algn="l"/>
                <a:tab pos="1447919" algn="l"/>
                <a:tab pos="2171520" algn="l"/>
                <a:tab pos="2895479" algn="l"/>
                <a:tab pos="3619440" algn="l"/>
                <a:tab pos="4343400" algn="l"/>
                <a:tab pos="5067360" algn="l"/>
                <a:tab pos="5791320" algn="l"/>
                <a:tab pos="6514920" algn="l"/>
                <a:tab pos="7238880" algn="l"/>
              </a:tabLst>
            </a:pPr>
            <a:r>
              <a:rPr lang="de-DE" sz="1800" b="0" i="0" u="none" strike="noStrike" kern="1200" spc="0" baseline="0" dirty="0">
                <a:ln>
                  <a:noFill/>
                </a:ln>
                <a:solidFill>
                  <a:srgbClr val="000000"/>
                </a:solidFill>
                <a:latin typeface="Courier New" pitchFamily="49"/>
                <a:ea typeface="Microsoft YaHei" pitchFamily="2"/>
                <a:cs typeface="Courier New" pitchFamily="49"/>
              </a:rPr>
              <a:t>main()</a:t>
            </a:r>
          </a:p>
          <a:p>
            <a:pPr marL="0" marR="0" lvl="0" indent="0" algn="l" rtl="0" hangingPunct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723959" algn="l"/>
                <a:tab pos="1447919" algn="l"/>
                <a:tab pos="2171520" algn="l"/>
                <a:tab pos="2895479" algn="l"/>
                <a:tab pos="3619440" algn="l"/>
                <a:tab pos="4343400" algn="l"/>
                <a:tab pos="5067360" algn="l"/>
                <a:tab pos="5791320" algn="l"/>
                <a:tab pos="6514920" algn="l"/>
                <a:tab pos="7238880" algn="l"/>
              </a:tabLst>
            </a:pPr>
            <a:r>
              <a:rPr lang="de-DE" sz="1800" b="0" i="0" u="none" strike="noStrike" kern="1200" spc="0" baseline="0" dirty="0">
                <a:ln>
                  <a:noFill/>
                </a:ln>
                <a:solidFill>
                  <a:srgbClr val="000000"/>
                </a:solidFill>
                <a:latin typeface="Courier New" pitchFamily="49"/>
                <a:ea typeface="Microsoft YaHei" pitchFamily="2"/>
                <a:cs typeface="Courier New" pitchFamily="49"/>
              </a:rPr>
              <a:t>{</a:t>
            </a:r>
          </a:p>
          <a:p>
            <a:pPr marL="0" marR="0" lvl="0" indent="0" algn="l" rtl="0" hangingPunct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723959" algn="l"/>
                <a:tab pos="1447919" algn="l"/>
                <a:tab pos="2171520" algn="l"/>
                <a:tab pos="2895479" algn="l"/>
                <a:tab pos="3619440" algn="l"/>
                <a:tab pos="4343400" algn="l"/>
                <a:tab pos="5067360" algn="l"/>
                <a:tab pos="5791320" algn="l"/>
                <a:tab pos="6514920" algn="l"/>
                <a:tab pos="7238880" algn="l"/>
              </a:tabLst>
            </a:pPr>
            <a:r>
              <a:rPr lang="de-DE" sz="1800" b="0" i="0" u="none" strike="noStrike" kern="1200" spc="0" baseline="0" dirty="0">
                <a:ln>
                  <a:noFill/>
                </a:ln>
                <a:solidFill>
                  <a:srgbClr val="000000"/>
                </a:solidFill>
                <a:latin typeface="Courier New" pitchFamily="49"/>
                <a:ea typeface="Microsoft YaHei" pitchFamily="2"/>
                <a:cs typeface="Courier New" pitchFamily="49"/>
              </a:rPr>
              <a:t>    InitializeOpenGLWindow();</a:t>
            </a:r>
          </a:p>
          <a:p>
            <a:pPr marL="0" marR="0" lvl="0" indent="0" algn="l" rtl="0" hangingPunct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723959" algn="l"/>
                <a:tab pos="1447919" algn="l"/>
                <a:tab pos="2171520" algn="l"/>
                <a:tab pos="2895479" algn="l"/>
                <a:tab pos="3619440" algn="l"/>
                <a:tab pos="4343400" algn="l"/>
                <a:tab pos="5067360" algn="l"/>
                <a:tab pos="5791320" algn="l"/>
                <a:tab pos="6514920" algn="l"/>
                <a:tab pos="7238880" algn="l"/>
              </a:tabLst>
            </a:pPr>
            <a:r>
              <a:rPr lang="de-DE" sz="1800" b="0" i="0" u="none" strike="noStrike" kern="1200" spc="0" baseline="0" dirty="0">
                <a:ln>
                  <a:noFill/>
                </a:ln>
                <a:solidFill>
                  <a:srgbClr val="000000"/>
                </a:solidFill>
                <a:latin typeface="Courier New" pitchFamily="49"/>
                <a:ea typeface="Microsoft YaHei" pitchFamily="2"/>
                <a:cs typeface="Courier New" pitchFamily="49"/>
              </a:rPr>
              <a:t>    glClearColor (0.0, 0.0, 0.0, 0.0);</a:t>
            </a:r>
          </a:p>
          <a:p>
            <a:pPr marL="0" marR="0" lvl="0" indent="0" algn="l" rtl="0" hangingPunct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723959" algn="l"/>
                <a:tab pos="1447919" algn="l"/>
                <a:tab pos="2171520" algn="l"/>
                <a:tab pos="2895479" algn="l"/>
                <a:tab pos="3619440" algn="l"/>
                <a:tab pos="4343400" algn="l"/>
                <a:tab pos="5067360" algn="l"/>
                <a:tab pos="5791320" algn="l"/>
                <a:tab pos="6514920" algn="l"/>
                <a:tab pos="7238880" algn="l"/>
              </a:tabLst>
            </a:pPr>
            <a:r>
              <a:rPr lang="de-DE" sz="1800" b="0" i="0" u="none" strike="noStrike" kern="1200" spc="0" baseline="0" dirty="0">
                <a:ln>
                  <a:noFill/>
                </a:ln>
                <a:solidFill>
                  <a:srgbClr val="000000"/>
                </a:solidFill>
                <a:latin typeface="Courier New" pitchFamily="49"/>
                <a:ea typeface="Microsoft YaHei" pitchFamily="2"/>
                <a:cs typeface="Courier New" pitchFamily="49"/>
              </a:rPr>
              <a:t>    glClear (GL_COLOR_BUFFER_BIT);</a:t>
            </a:r>
          </a:p>
          <a:p>
            <a:pPr marL="0" marR="0" lvl="0" indent="0" algn="l" rtl="0" hangingPunct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723959" algn="l"/>
                <a:tab pos="1447919" algn="l"/>
                <a:tab pos="2171520" algn="l"/>
                <a:tab pos="2895479" algn="l"/>
                <a:tab pos="3619440" algn="l"/>
                <a:tab pos="4343400" algn="l"/>
                <a:tab pos="5067360" algn="l"/>
                <a:tab pos="5791320" algn="l"/>
                <a:tab pos="6514920" algn="l"/>
                <a:tab pos="7238880" algn="l"/>
              </a:tabLst>
            </a:pPr>
            <a:r>
              <a:rPr lang="de-DE" sz="1800" b="0" i="0" u="none" strike="noStrike" kern="1200" spc="0" baseline="0" dirty="0">
                <a:ln>
                  <a:noFill/>
                </a:ln>
                <a:solidFill>
                  <a:srgbClr val="000000"/>
                </a:solidFill>
                <a:latin typeface="Courier New" pitchFamily="49"/>
                <a:ea typeface="Microsoft YaHei" pitchFamily="2"/>
                <a:cs typeface="Courier New" pitchFamily="49"/>
              </a:rPr>
              <a:t>    glColor3f (1.0, 1.0, 1.0);</a:t>
            </a:r>
          </a:p>
          <a:p>
            <a:pPr marL="0" marR="0" lvl="0" indent="0" algn="l" rtl="0" hangingPunct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723959" algn="l"/>
                <a:tab pos="1447919" algn="l"/>
                <a:tab pos="2171520" algn="l"/>
                <a:tab pos="2895479" algn="l"/>
                <a:tab pos="3619440" algn="l"/>
                <a:tab pos="4343400" algn="l"/>
                <a:tab pos="5067360" algn="l"/>
                <a:tab pos="5791320" algn="l"/>
                <a:tab pos="6514920" algn="l"/>
                <a:tab pos="7238880" algn="l"/>
              </a:tabLst>
            </a:pPr>
            <a:endParaRPr lang="de-DE" sz="1800" b="0" i="0" u="none" strike="noStrike" kern="1200" spc="0" baseline="0" dirty="0">
              <a:ln>
                <a:noFill/>
              </a:ln>
              <a:solidFill>
                <a:srgbClr val="000000"/>
              </a:solidFill>
              <a:latin typeface="Courier New" pitchFamily="49"/>
              <a:ea typeface="Microsoft YaHei" pitchFamily="2"/>
              <a:cs typeface="Courier New" pitchFamily="49"/>
            </a:endParaRPr>
          </a:p>
          <a:p>
            <a:pPr marL="0" marR="0" lvl="0" indent="0" algn="l" rtl="0" hangingPunct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723959" algn="l"/>
                <a:tab pos="1447919" algn="l"/>
                <a:tab pos="2171520" algn="l"/>
                <a:tab pos="2895479" algn="l"/>
                <a:tab pos="3619440" algn="l"/>
                <a:tab pos="4343400" algn="l"/>
                <a:tab pos="5067360" algn="l"/>
                <a:tab pos="5791320" algn="l"/>
                <a:tab pos="6514920" algn="l"/>
                <a:tab pos="7238880" algn="l"/>
              </a:tabLst>
            </a:pPr>
            <a:r>
              <a:rPr lang="de-DE" sz="1800" b="0" i="0" u="none" strike="noStrike" kern="1200" spc="0" baseline="0" dirty="0">
                <a:ln>
                  <a:noFill/>
                </a:ln>
                <a:solidFill>
                  <a:srgbClr val="000000"/>
                </a:solidFill>
                <a:latin typeface="Courier New" pitchFamily="49"/>
                <a:ea typeface="Microsoft YaHei" pitchFamily="2"/>
                <a:cs typeface="Courier New" pitchFamily="49"/>
              </a:rPr>
              <a:t>    glOrtho(0.0, 1.0, 0.0, 1.0, -1.0, 1.0);</a:t>
            </a:r>
          </a:p>
          <a:p>
            <a:pPr marL="0" marR="0" lvl="0" indent="0" algn="l" rtl="0" hangingPunct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723959" algn="l"/>
                <a:tab pos="1447919" algn="l"/>
                <a:tab pos="2171520" algn="l"/>
                <a:tab pos="2895479" algn="l"/>
                <a:tab pos="3619440" algn="l"/>
                <a:tab pos="4343400" algn="l"/>
                <a:tab pos="5067360" algn="l"/>
                <a:tab pos="5791320" algn="l"/>
                <a:tab pos="6514920" algn="l"/>
                <a:tab pos="7238880" algn="l"/>
              </a:tabLst>
            </a:pPr>
            <a:endParaRPr lang="de-DE" sz="1800" b="0" i="0" u="none" strike="noStrike" kern="1200" spc="0" baseline="0" dirty="0">
              <a:ln>
                <a:noFill/>
              </a:ln>
              <a:solidFill>
                <a:srgbClr val="000000"/>
              </a:solidFill>
              <a:latin typeface="Courier New" pitchFamily="49"/>
              <a:ea typeface="Microsoft YaHei" pitchFamily="2"/>
              <a:cs typeface="Courier New" pitchFamily="49"/>
            </a:endParaRPr>
          </a:p>
          <a:p>
            <a:pPr marL="0" marR="0" lvl="0" indent="0" algn="l" rtl="0" hangingPunct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723959" algn="l"/>
                <a:tab pos="1447919" algn="l"/>
                <a:tab pos="2171520" algn="l"/>
                <a:tab pos="2895479" algn="l"/>
                <a:tab pos="3619440" algn="l"/>
                <a:tab pos="4343400" algn="l"/>
                <a:tab pos="5067360" algn="l"/>
                <a:tab pos="5791320" algn="l"/>
                <a:tab pos="6514920" algn="l"/>
                <a:tab pos="7238880" algn="l"/>
              </a:tabLst>
            </a:pPr>
            <a:r>
              <a:rPr lang="de-DE" sz="1800" b="0" i="0" u="none" strike="noStrike" kern="1200" spc="0" baseline="0" dirty="0">
                <a:ln>
                  <a:noFill/>
                </a:ln>
                <a:solidFill>
                  <a:srgbClr val="000000"/>
                </a:solidFill>
                <a:latin typeface="Courier New" pitchFamily="49"/>
                <a:ea typeface="Microsoft YaHei" pitchFamily="2"/>
                <a:cs typeface="Courier New" pitchFamily="49"/>
              </a:rPr>
              <a:t>    glBegin(GL_POLYGON);</a:t>
            </a:r>
          </a:p>
          <a:p>
            <a:pPr marL="0" marR="0" lvl="0" indent="0" algn="l" rtl="0" hangingPunct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723959" algn="l"/>
                <a:tab pos="1447919" algn="l"/>
                <a:tab pos="2171520" algn="l"/>
                <a:tab pos="2895479" algn="l"/>
                <a:tab pos="3619440" algn="l"/>
                <a:tab pos="4343400" algn="l"/>
                <a:tab pos="5067360" algn="l"/>
                <a:tab pos="5791320" algn="l"/>
                <a:tab pos="6514920" algn="l"/>
                <a:tab pos="7238880" algn="l"/>
              </a:tabLst>
            </a:pPr>
            <a:r>
              <a:rPr lang="de-DE" sz="1800" b="0" i="0" u="none" strike="noStrike" kern="1200" spc="0" baseline="0" dirty="0">
                <a:ln>
                  <a:noFill/>
                </a:ln>
                <a:solidFill>
                  <a:srgbClr val="000000"/>
                </a:solidFill>
                <a:latin typeface="Courier New" pitchFamily="49"/>
                <a:ea typeface="Microsoft YaHei" pitchFamily="2"/>
                <a:cs typeface="Courier New" pitchFamily="49"/>
              </a:rPr>
              <a:t>    	glVertex3f (0.25, 0.25, 0.0);</a:t>
            </a:r>
          </a:p>
          <a:p>
            <a:pPr marL="0" marR="0" lvl="0" indent="0" algn="l" rtl="0" hangingPunct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723959" algn="l"/>
                <a:tab pos="1447919" algn="l"/>
                <a:tab pos="2171520" algn="l"/>
                <a:tab pos="2895479" algn="l"/>
                <a:tab pos="3619440" algn="l"/>
                <a:tab pos="4343400" algn="l"/>
                <a:tab pos="5067360" algn="l"/>
                <a:tab pos="5791320" algn="l"/>
                <a:tab pos="6514920" algn="l"/>
                <a:tab pos="7238880" algn="l"/>
              </a:tabLst>
            </a:pPr>
            <a:r>
              <a:rPr lang="de-DE" sz="1800" b="0" i="0" u="none" strike="noStrike" kern="1200" spc="0" baseline="0" dirty="0">
                <a:ln>
                  <a:noFill/>
                </a:ln>
                <a:solidFill>
                  <a:srgbClr val="000000"/>
                </a:solidFill>
                <a:latin typeface="Courier New" pitchFamily="49"/>
                <a:ea typeface="Microsoft YaHei" pitchFamily="2"/>
                <a:cs typeface="Courier New" pitchFamily="49"/>
              </a:rPr>
              <a:t>    	glVertex3f (0.75, 0.25, 0.0);</a:t>
            </a:r>
          </a:p>
          <a:p>
            <a:pPr marL="0" marR="0" lvl="0" indent="0" algn="l" rtl="0" hangingPunct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723959" algn="l"/>
                <a:tab pos="1447919" algn="l"/>
                <a:tab pos="2171520" algn="l"/>
                <a:tab pos="2895479" algn="l"/>
                <a:tab pos="3619440" algn="l"/>
                <a:tab pos="4343400" algn="l"/>
                <a:tab pos="5067360" algn="l"/>
                <a:tab pos="5791320" algn="l"/>
                <a:tab pos="6514920" algn="l"/>
                <a:tab pos="7238880" algn="l"/>
              </a:tabLst>
            </a:pPr>
            <a:r>
              <a:rPr lang="de-DE" sz="1800" b="0" i="0" u="none" strike="noStrike" kern="1200" spc="0" baseline="0" dirty="0">
                <a:ln>
                  <a:noFill/>
                </a:ln>
                <a:solidFill>
                  <a:srgbClr val="000000"/>
                </a:solidFill>
                <a:latin typeface="Courier New" pitchFamily="49"/>
                <a:ea typeface="Microsoft YaHei" pitchFamily="2"/>
                <a:cs typeface="Courier New" pitchFamily="49"/>
              </a:rPr>
              <a:t>    	glVertex3f (0.75, 0.75, 0.0);</a:t>
            </a:r>
          </a:p>
          <a:p>
            <a:pPr marL="0" marR="0" lvl="0" indent="0" algn="l" rtl="0" hangingPunct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723959" algn="l"/>
                <a:tab pos="1447919" algn="l"/>
                <a:tab pos="2171520" algn="l"/>
                <a:tab pos="2895479" algn="l"/>
                <a:tab pos="3619440" algn="l"/>
                <a:tab pos="4343400" algn="l"/>
                <a:tab pos="5067360" algn="l"/>
                <a:tab pos="5791320" algn="l"/>
                <a:tab pos="6514920" algn="l"/>
                <a:tab pos="7238880" algn="l"/>
              </a:tabLst>
            </a:pPr>
            <a:r>
              <a:rPr lang="de-DE" sz="1800" b="0" i="0" u="none" strike="noStrike" kern="1200" spc="0" baseline="0" dirty="0">
                <a:ln>
                  <a:noFill/>
                </a:ln>
                <a:solidFill>
                  <a:srgbClr val="000000"/>
                </a:solidFill>
                <a:latin typeface="Courier New" pitchFamily="49"/>
                <a:ea typeface="Microsoft YaHei" pitchFamily="2"/>
                <a:cs typeface="Courier New" pitchFamily="49"/>
              </a:rPr>
              <a:t>    	glVertex3f (0.25, 0.75, 0.0);</a:t>
            </a:r>
          </a:p>
          <a:p>
            <a:pPr marL="0" marR="0" lvl="0" indent="0" algn="l" rtl="0" hangingPunct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723959" algn="l"/>
                <a:tab pos="1447919" algn="l"/>
                <a:tab pos="2171520" algn="l"/>
                <a:tab pos="2895479" algn="l"/>
                <a:tab pos="3619440" algn="l"/>
                <a:tab pos="4343400" algn="l"/>
                <a:tab pos="5067360" algn="l"/>
                <a:tab pos="5791320" algn="l"/>
                <a:tab pos="6514920" algn="l"/>
                <a:tab pos="7238880" algn="l"/>
              </a:tabLst>
            </a:pPr>
            <a:r>
              <a:rPr lang="de-DE" sz="1800" b="0" i="0" u="none" strike="noStrike" kern="1200" spc="0" baseline="0" dirty="0">
                <a:ln>
                  <a:noFill/>
                </a:ln>
                <a:solidFill>
                  <a:srgbClr val="000000"/>
                </a:solidFill>
                <a:latin typeface="Courier New" pitchFamily="49"/>
                <a:ea typeface="Microsoft YaHei" pitchFamily="2"/>
                <a:cs typeface="Courier New" pitchFamily="49"/>
              </a:rPr>
              <a:t>    glEnd();</a:t>
            </a:r>
          </a:p>
          <a:p>
            <a:pPr marL="0" marR="0" lvl="0" indent="0" algn="l" rtl="0" hangingPunct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723959" algn="l"/>
                <a:tab pos="1447919" algn="l"/>
                <a:tab pos="2171520" algn="l"/>
                <a:tab pos="2895479" algn="l"/>
                <a:tab pos="3619440" algn="l"/>
                <a:tab pos="4343400" algn="l"/>
                <a:tab pos="5067360" algn="l"/>
                <a:tab pos="5791320" algn="l"/>
                <a:tab pos="6514920" algn="l"/>
                <a:tab pos="7238880" algn="l"/>
              </a:tabLst>
            </a:pPr>
            <a:r>
              <a:rPr lang="de-DE" sz="1800" b="0" i="0" u="none" strike="noStrike" kern="1200" spc="0" baseline="0" dirty="0">
                <a:ln>
                  <a:noFill/>
                </a:ln>
                <a:solidFill>
                  <a:srgbClr val="000000"/>
                </a:solidFill>
                <a:latin typeface="Courier New" pitchFamily="49"/>
                <a:ea typeface="Microsoft YaHei" pitchFamily="2"/>
                <a:cs typeface="Courier New" pitchFamily="49"/>
              </a:rPr>
              <a:t>}</a:t>
            </a:r>
          </a:p>
        </p:txBody>
      </p:sp>
      <p:sp>
        <p:nvSpPr>
          <p:cNvPr id="4" name="Rectangle 3"/>
          <p:cNvSpPr txBox="1">
            <a:spLocks noGrp="1"/>
          </p:cNvSpPr>
          <p:nvPr>
            <p:ph idx="1"/>
          </p:nvPr>
        </p:nvSpPr>
        <p:spPr>
          <a:xfrm>
            <a:off x="1260360" y="6480000"/>
            <a:ext cx="8640720" cy="571680"/>
          </a:xfrm>
        </p:spPr>
        <p:txBody>
          <a:bodyPr tIns="28080"/>
          <a:lstStyle/>
          <a:p>
            <a:pPr marL="431640" lvl="0" indent="-324000">
              <a:spcAft>
                <a:spcPts val="1426"/>
              </a:spcAft>
              <a:tabLst>
                <a:tab pos="723600" algn="l"/>
                <a:tab pos="1447559" algn="l"/>
                <a:tab pos="2171520" algn="l"/>
                <a:tab pos="2895480" algn="l"/>
                <a:tab pos="3619440" algn="l"/>
                <a:tab pos="4343400" algn="l"/>
                <a:tab pos="5067000" algn="l"/>
                <a:tab pos="5790960" algn="l"/>
                <a:tab pos="6514920" algn="l"/>
                <a:tab pos="7238880" algn="l"/>
                <a:tab pos="7962839" algn="l"/>
              </a:tabLst>
            </a:pPr>
            <a:r>
              <a:rPr lang="en-US" dirty="0"/>
              <a:t>	Example 1.1 (OpenGL Red Book)</a:t>
            </a:r>
          </a:p>
        </p:txBody>
      </p:sp>
    </p:spTree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71AC389-C94E-4216-A906-99864D963DDE}"/>
              </a:ext>
            </a:extLst>
          </p:cNvPr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dirty="0"/>
              <a:t>Approximation to Volume Rendering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dirty="0"/>
              <a:t>Draw transparent layers on top of one another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dirty="0"/>
              <a:t>Use “over” operator for compositing fragment colors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dirty="0"/>
              <a:t>Accumulation is highest in regions of maximum overlap (more fragments are blended)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dirty="0"/>
              <a:t>Layers must be drawn in depth-order to get meaningful result.</a:t>
            </a:r>
          </a:p>
          <a:p>
            <a:pPr marL="0" indent="0"/>
            <a:endParaRPr lang="en-AU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47583D5-17A3-42FA-9F1B-995DE5988F5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03999" y="301320"/>
            <a:ext cx="7870567" cy="1261800"/>
          </a:xfrm>
        </p:spPr>
        <p:txBody>
          <a:bodyPr/>
          <a:lstStyle/>
          <a:p>
            <a:r>
              <a:rPr lang="en-AU" sz="3600" b="1" dirty="0"/>
              <a:t>Transparent Stack</a:t>
            </a:r>
          </a:p>
        </p:txBody>
      </p:sp>
    </p:spTree>
    <p:extLst>
      <p:ext uri="{BB962C8B-B14F-4D97-AF65-F5344CB8AC3E}">
        <p14:creationId xmlns:p14="http://schemas.microsoft.com/office/powerpoint/2010/main" val="2666608834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83B2874-293D-4BAF-B163-9F04F8932A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87" y="122663"/>
            <a:ext cx="9944694" cy="7237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667777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89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1795346" y="275219"/>
            <a:ext cx="5151863" cy="1260475"/>
          </a:xfrm>
          <a:ln/>
        </p:spPr>
        <p:txBody>
          <a:bodyPr tIns="31680"/>
          <a:lstStyle/>
          <a:p>
            <a: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961313" algn="l"/>
                <a:tab pos="8686800" algn="l"/>
              </a:tabLst>
            </a:pPr>
            <a:r>
              <a:rPr lang="en-US" altLang="en-US" sz="3600" b="1" dirty="0"/>
              <a:t>Example: 3D Texture</a:t>
            </a:r>
          </a:p>
        </p:txBody>
      </p:sp>
      <p:sp>
        <p:nvSpPr>
          <p:cNvPr id="89090" name="Text Box 2"/>
          <p:cNvSpPr txBox="1">
            <a:spLocks noChangeArrowheads="1"/>
          </p:cNvSpPr>
          <p:nvPr/>
        </p:nvSpPr>
        <p:spPr bwMode="auto">
          <a:xfrm>
            <a:off x="1005431" y="6660909"/>
            <a:ext cx="7478712" cy="44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 anchorCtr="1"/>
          <a:lstStyle>
            <a:lvl1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>
              <a:lnSpc>
                <a:spcPct val="112000"/>
              </a:lnSpc>
            </a:pPr>
            <a:r>
              <a:rPr lang="en-US" altLang="en-US" sz="2600" dirty="0">
                <a:latin typeface="NimbusRomNo9L-ReguItal" charset="0"/>
              </a:rPr>
              <a:t>See: 	example11-3d-texture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32AFE8E-5E76-4A86-847B-91E8852753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1751" y="1752741"/>
            <a:ext cx="4397121" cy="4054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86856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DC21263-D2D0-4EE1-B2E3-BB9631C5B1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481" y="409745"/>
            <a:ext cx="4810743" cy="30128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B043329-FE93-420B-9F97-1EEEED1EBF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481" y="3533378"/>
            <a:ext cx="4810743" cy="252243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CE898FD-F172-42A3-BB59-F52BA5EA72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481" y="6556854"/>
            <a:ext cx="6006320" cy="37843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5E72D45-03F3-4E73-BEF4-304CFF842954}"/>
              </a:ext>
            </a:extLst>
          </p:cNvPr>
          <p:cNvSpPr/>
          <p:nvPr/>
        </p:nvSpPr>
        <p:spPr>
          <a:xfrm>
            <a:off x="441481" y="6946442"/>
            <a:ext cx="23348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i="1" dirty="0">
                <a:latin typeface="NimbusRomNo9L-ReguItal" charset="0"/>
              </a:rPr>
              <a:t>texCoord must be vec3</a:t>
            </a:r>
            <a:endParaRPr lang="en-AU" i="1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F36597-C815-46D3-A522-4D9CD9CEC9D2}"/>
              </a:ext>
            </a:extLst>
          </p:cNvPr>
          <p:cNvSpPr/>
          <p:nvPr/>
        </p:nvSpPr>
        <p:spPr>
          <a:xfrm>
            <a:off x="441481" y="6183195"/>
            <a:ext cx="18987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b="1" dirty="0">
                <a:latin typeface="NimbusRomNo9L-ReguItal" charset="0"/>
              </a:rPr>
              <a:t>Fragment Shader:</a:t>
            </a:r>
            <a:endParaRPr lang="en-AU" b="1" dirty="0"/>
          </a:p>
        </p:txBody>
      </p:sp>
    </p:spTree>
    <p:extLst>
      <p:ext uri="{BB962C8B-B14F-4D97-AF65-F5344CB8AC3E}">
        <p14:creationId xmlns:p14="http://schemas.microsoft.com/office/powerpoint/2010/main" val="3655964020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F63CCBA-AA3F-4E1A-871D-A2E2CFFAA3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2974" y="2151533"/>
            <a:ext cx="3055885" cy="3055885"/>
          </a:xfrm>
          <a:prstGeom prst="rect">
            <a:avLst/>
          </a:prstGeom>
        </p:spPr>
      </p:pic>
      <p:sp>
        <p:nvSpPr>
          <p:cNvPr id="8" name="Rectangle 1">
            <a:extLst>
              <a:ext uri="{FF2B5EF4-FFF2-40B4-BE49-F238E27FC236}">
                <a16:creationId xmlns:a16="http://schemas.microsoft.com/office/drawing/2014/main" id="{8D88F531-892E-44E0-9DB5-AF7F55459CD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3281" y="301680"/>
            <a:ext cx="7269120" cy="1262160"/>
          </a:xfrm>
        </p:spPr>
        <p:txBody>
          <a:bodyPr tIns="31680"/>
          <a:lstStyle/>
          <a:p>
            <a:pPr lvl="0">
              <a:tabLst>
                <a:tab pos="723959" algn="l"/>
                <a:tab pos="1447919" algn="l"/>
                <a:tab pos="2171520" algn="l"/>
                <a:tab pos="2895479" algn="l"/>
                <a:tab pos="3619440" algn="l"/>
                <a:tab pos="4343400" algn="l"/>
                <a:tab pos="5067360" algn="l"/>
                <a:tab pos="5791320" algn="l"/>
                <a:tab pos="6514920" algn="l"/>
                <a:tab pos="7238880" algn="l"/>
                <a:tab pos="7962840" algn="l"/>
                <a:tab pos="8686800" algn="l"/>
              </a:tabLst>
            </a:pPr>
            <a:r>
              <a:rPr lang="en-US" sz="3600" b="1" dirty="0"/>
              <a:t>Sampling the 3D Texture</a:t>
            </a:r>
          </a:p>
        </p:txBody>
      </p:sp>
      <p:pic>
        <p:nvPicPr>
          <p:cNvPr id="1026" name="Picture 2" descr="C:\Users\karthikb\AppData\Local\Temp\SNAGHTML6ce61250.PNG">
            <a:extLst>
              <a:ext uri="{FF2B5EF4-FFF2-40B4-BE49-F238E27FC236}">
                <a16:creationId xmlns:a16="http://schemas.microsoft.com/office/drawing/2014/main" id="{BE664D2D-B670-4AC4-9DAE-ADEC1FF301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078" y="1563840"/>
            <a:ext cx="3823630" cy="4113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AA599EA7-1E55-43F2-BF9E-E305D12FA841}"/>
              </a:ext>
            </a:extLst>
          </p:cNvPr>
          <p:cNvSpPr/>
          <p:nvPr/>
        </p:nvSpPr>
        <p:spPr>
          <a:xfrm>
            <a:off x="4181708" y="3620803"/>
            <a:ext cx="1293541" cy="6389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0A186B9-A5FF-4B0A-801D-8FF6A9B88E24}"/>
              </a:ext>
            </a:extLst>
          </p:cNvPr>
          <p:cNvSpPr/>
          <p:nvPr/>
        </p:nvSpPr>
        <p:spPr>
          <a:xfrm>
            <a:off x="358078" y="6017435"/>
            <a:ext cx="908700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400" dirty="0"/>
              <a:t>Use 3D texture coordinates (s,t,p) as vertex attributes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400" dirty="0"/>
              <a:t>In  </a:t>
            </a:r>
            <a:r>
              <a:rPr lang="en-AU" sz="2400" b="1" dirty="0"/>
              <a:t>glTexParameter</a:t>
            </a:r>
            <a:r>
              <a:rPr lang="en-AU" sz="2400" dirty="0"/>
              <a:t> use TEXTURE_WRAP_R for third texture dimension</a:t>
            </a:r>
          </a:p>
        </p:txBody>
      </p:sp>
    </p:spTree>
    <p:extLst>
      <p:ext uri="{BB962C8B-B14F-4D97-AF65-F5344CB8AC3E}">
        <p14:creationId xmlns:p14="http://schemas.microsoft.com/office/powerpoint/2010/main" val="2607900702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DD76F8-792F-41A4-B5A6-27EDFFF800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238" y="301625"/>
            <a:ext cx="7135347" cy="1258888"/>
          </a:xfrm>
        </p:spPr>
        <p:txBody>
          <a:bodyPr/>
          <a:lstStyle/>
          <a:p>
            <a:r>
              <a:rPr lang="en-AU" sz="3600" b="1" dirty="0"/>
              <a:t>Creating the 3D Texture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A9FADE9-AD1D-4857-8AA9-6EA2269AD8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237" y="1560513"/>
            <a:ext cx="7915933" cy="5696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647256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DD76F8-792F-41A4-B5A6-27EDFFF800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238" y="301625"/>
            <a:ext cx="7603699" cy="1258888"/>
          </a:xfrm>
        </p:spPr>
        <p:txBody>
          <a:bodyPr/>
          <a:lstStyle/>
          <a:p>
            <a:r>
              <a:rPr lang="en-AU" sz="3600" b="1" dirty="0"/>
              <a:t>Using the 3D Texture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BDAA79-743C-4171-B7AB-33CC317664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237" y="1739591"/>
            <a:ext cx="9020949" cy="2843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178347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DD76F8-792F-41A4-B5A6-27EDFFF800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238" y="301625"/>
            <a:ext cx="6254401" cy="1258888"/>
          </a:xfrm>
        </p:spPr>
        <p:txBody>
          <a:bodyPr/>
          <a:lstStyle/>
          <a:p>
            <a:r>
              <a:rPr lang="en-AU" sz="3600" b="1" dirty="0"/>
              <a:t>Transforming the 3D Texture Coordinate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4DBA027-743E-4AAF-874A-EFB197D7C2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753" y="1896334"/>
            <a:ext cx="9265575" cy="5307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652194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DD76F8-792F-41A4-B5A6-27EDFFF800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238" y="301625"/>
            <a:ext cx="6856567" cy="1258888"/>
          </a:xfrm>
        </p:spPr>
        <p:txBody>
          <a:bodyPr/>
          <a:lstStyle/>
          <a:p>
            <a:r>
              <a:rPr lang="en-AU" sz="3600" b="1" dirty="0"/>
              <a:t>Sampling the 3D Texture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C64912-64F2-48E9-860E-1015A0888C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6919" y="1724922"/>
            <a:ext cx="5790652" cy="4318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888800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2ACFFD-AB4F-43FC-BAF6-9DFD0CF478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238" y="301625"/>
            <a:ext cx="7927084" cy="1258888"/>
          </a:xfrm>
        </p:spPr>
        <p:txBody>
          <a:bodyPr/>
          <a:lstStyle/>
          <a:p>
            <a:r>
              <a:rPr lang="en-AU" sz="3600" b="1" dirty="0"/>
              <a:t>Layout Qualifiers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62CF83D-B13C-4129-82D1-C7BCFCE8DC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238" y="1912774"/>
            <a:ext cx="9067800" cy="4377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4389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270160" y="2039759"/>
            <a:ext cx="5468760" cy="3900600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503238" y="1706137"/>
            <a:ext cx="7993991" cy="4638907"/>
          </a:xfrm>
          <a:ln/>
        </p:spPr>
        <p:txBody>
          <a:bodyPr tIns="31680"/>
          <a:lstStyle/>
          <a:p>
            <a: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961313" algn="l"/>
                <a:tab pos="8686800" algn="l"/>
              </a:tabLst>
            </a:pPr>
            <a:r>
              <a:rPr lang="en-US" altLang="en-US" sz="6000" b="1" dirty="0"/>
              <a:t>DAY 12</a:t>
            </a:r>
          </a:p>
        </p:txBody>
      </p:sp>
    </p:spTree>
    <p:extLst>
      <p:ext uri="{BB962C8B-B14F-4D97-AF65-F5344CB8AC3E}">
        <p14:creationId xmlns:p14="http://schemas.microsoft.com/office/powerpoint/2010/main" val="105626182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570E74-F302-48FE-8EDB-9C14B08315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238" y="301625"/>
            <a:ext cx="6455123" cy="1258888"/>
          </a:xfrm>
        </p:spPr>
        <p:txBody>
          <a:bodyPr/>
          <a:lstStyle/>
          <a:p>
            <a:r>
              <a:rPr lang="en-AU" sz="3600" b="1" dirty="0"/>
              <a:t>Simplified Example – Standard Slice Planes</a:t>
            </a:r>
          </a:p>
        </p:txBody>
      </p:sp>
      <p:pic>
        <p:nvPicPr>
          <p:cNvPr id="1026" name="Picture 2" descr="C:\Users\karthikb\AppData\Local\Temp\SNAGHTML7186b865.PNG">
            <a:extLst>
              <a:ext uri="{FF2B5EF4-FFF2-40B4-BE49-F238E27FC236}">
                <a16:creationId xmlns:a16="http://schemas.microsoft.com/office/drawing/2014/main" id="{3D85BB05-6299-4409-B537-5A67762828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8898" y="1560513"/>
            <a:ext cx="1779463" cy="1814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BAF4E01-BE12-4BCB-A63D-A83670C4BF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8898" y="3623720"/>
            <a:ext cx="1779463" cy="179510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89C8E9D-0B5F-439E-ACFC-AF798E8A839D}"/>
              </a:ext>
            </a:extLst>
          </p:cNvPr>
          <p:cNvSpPr/>
          <p:nvPr/>
        </p:nvSpPr>
        <p:spPr>
          <a:xfrm>
            <a:off x="7358030" y="2282948"/>
            <a:ext cx="16113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2800" b="1" dirty="0"/>
              <a:t>Axial (XY)</a:t>
            </a:r>
            <a:endParaRPr lang="en-AU" sz="28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F87CE2B-D8FA-4F9B-98F2-17CDA054EA31}"/>
              </a:ext>
            </a:extLst>
          </p:cNvPr>
          <p:cNvSpPr/>
          <p:nvPr/>
        </p:nvSpPr>
        <p:spPr>
          <a:xfrm>
            <a:off x="7358029" y="4259663"/>
            <a:ext cx="20173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2800" b="1" dirty="0"/>
              <a:t>Coronal (XZ)</a:t>
            </a:r>
            <a:endParaRPr lang="en-AU" sz="28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E7AF13A-5529-4334-AD63-834B524EF56C}"/>
              </a:ext>
            </a:extLst>
          </p:cNvPr>
          <p:cNvSpPr/>
          <p:nvPr/>
        </p:nvSpPr>
        <p:spPr>
          <a:xfrm>
            <a:off x="7358030" y="6186990"/>
            <a:ext cx="196092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2800" b="1" dirty="0"/>
              <a:t>Sagittal (YZ)</a:t>
            </a:r>
            <a:endParaRPr lang="en-AU" sz="28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B659192-4136-41B9-8A1E-248B059642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3547" y="5567018"/>
            <a:ext cx="1774814" cy="176316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741E52E-CAEA-438D-85C9-90F0E39A81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38" y="3304277"/>
            <a:ext cx="3724275" cy="211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746296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8DC703B-6D8D-4D51-9B18-51BF2FB45F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475" y="178420"/>
            <a:ext cx="9535068" cy="667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962212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456E950-147D-4A3E-AD5B-FDB6D357EC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060" y="133816"/>
            <a:ext cx="9560734" cy="7125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790177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AEA3339-6448-49B2-AEB1-2B8CCE694E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280" y="301680"/>
            <a:ext cx="7848983" cy="881219"/>
          </a:xfrm>
        </p:spPr>
        <p:txBody>
          <a:bodyPr/>
          <a:lstStyle/>
          <a:p>
            <a:r>
              <a:rPr lang="en-AU" sz="3600" b="1" dirty="0"/>
              <a:t>Standard Planes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1CD1E9-5544-4873-B544-C18AB1E1FF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280" y="1182899"/>
            <a:ext cx="3505504" cy="196613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782E874-0FB9-4F9A-8F62-F9981CAC3B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80" y="3347419"/>
            <a:ext cx="3375953" cy="19737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4D3D857-7378-448C-A494-C8F7C0937D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955" y="5336279"/>
            <a:ext cx="3337849" cy="1905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837351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9F3CB51-6435-4388-92D0-3549D7BF2446}"/>
              </a:ext>
            </a:extLst>
          </p:cNvPr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dirty="0"/>
              <a:t>Add mouse move event handler to increment/decrement offset in texture coordinates (s,t,p) and observe the sampled result (textured quad)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dirty="0"/>
              <a:t>Fill the byte array used for the volume texture with different patterns (chequered, intensity function etc.) and observe the slicing behaviour</a:t>
            </a:r>
          </a:p>
          <a:p>
            <a:pPr marL="0" indent="0"/>
            <a:endParaRPr lang="en-A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E2FF85-288D-4FCF-A9BC-030C2A68ABF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03999" y="301320"/>
            <a:ext cx="7915172" cy="1261800"/>
          </a:xfrm>
        </p:spPr>
        <p:txBody>
          <a:bodyPr/>
          <a:lstStyle/>
          <a:p>
            <a:r>
              <a:rPr lang="en-AU" sz="3600" b="1" dirty="0"/>
              <a:t>Suggested Exercises</a:t>
            </a:r>
          </a:p>
        </p:txBody>
      </p:sp>
    </p:spTree>
    <p:extLst>
      <p:ext uri="{BB962C8B-B14F-4D97-AF65-F5344CB8AC3E}">
        <p14:creationId xmlns:p14="http://schemas.microsoft.com/office/powerpoint/2010/main" val="1718737769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 txBox="1">
            <a:spLocks noGrp="1"/>
          </p:cNvSpPr>
          <p:nvPr>
            <p:ph type="title"/>
          </p:nvPr>
        </p:nvSpPr>
        <p:spPr>
          <a:xfrm>
            <a:off x="503280" y="301680"/>
            <a:ext cx="8060857" cy="1262160"/>
          </a:xfrm>
        </p:spPr>
        <p:txBody>
          <a:bodyPr tIns="31680"/>
          <a:lstStyle/>
          <a:p>
            <a:pPr lvl="0">
              <a:tabLst>
                <a:tab pos="723959" algn="l"/>
                <a:tab pos="1447919" algn="l"/>
                <a:tab pos="2171520" algn="l"/>
                <a:tab pos="2895479" algn="l"/>
                <a:tab pos="3619440" algn="l"/>
                <a:tab pos="4343400" algn="l"/>
                <a:tab pos="5067360" algn="l"/>
                <a:tab pos="5791320" algn="l"/>
                <a:tab pos="6514920" algn="l"/>
                <a:tab pos="7238880" algn="l"/>
                <a:tab pos="7962840" algn="l"/>
                <a:tab pos="8686800" algn="l"/>
              </a:tabLst>
            </a:pPr>
            <a:r>
              <a:rPr lang="en-US" sz="3600" b="1" dirty="0"/>
              <a:t>Antialiasing</a:t>
            </a:r>
          </a:p>
        </p:txBody>
      </p:sp>
      <p:sp>
        <p:nvSpPr>
          <p:cNvPr id="3" name="Rectangle 2"/>
          <p:cNvSpPr txBox="1">
            <a:spLocks noGrp="1"/>
          </p:cNvSpPr>
          <p:nvPr>
            <p:ph type="body" idx="2"/>
          </p:nvPr>
        </p:nvSpPr>
        <p:spPr>
          <a:xfrm>
            <a:off x="5151599" y="1801773"/>
            <a:ext cx="4605717" cy="5546880"/>
          </a:xfrm>
        </p:spPr>
        <p:txBody>
          <a:bodyPr tIns="24840"/>
          <a:lstStyle/>
          <a:p>
            <a:pPr lvl="0">
              <a:lnSpc>
                <a:spcPct val="89000"/>
              </a:lnSpc>
              <a:tabLst>
                <a:tab pos="723960" algn="l"/>
                <a:tab pos="1447920" algn="l"/>
                <a:tab pos="2171880" algn="l"/>
                <a:tab pos="2895840" algn="l"/>
                <a:tab pos="3619800" algn="l"/>
                <a:tab pos="4343760" algn="l"/>
              </a:tabLst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Old API:</a:t>
            </a:r>
          </a:p>
          <a:p>
            <a:pPr lvl="0">
              <a:lnSpc>
                <a:spcPct val="89000"/>
              </a:lnSpc>
              <a:tabLst>
                <a:tab pos="723960" algn="l"/>
                <a:tab pos="1447920" algn="l"/>
                <a:tab pos="2171880" algn="l"/>
                <a:tab pos="2895840" algn="l"/>
                <a:tab pos="3619800" algn="l"/>
                <a:tab pos="4343760" algn="l"/>
              </a:tabLst>
            </a:pPr>
            <a:r>
              <a:rPr lang="en-US" sz="1800" b="1" dirty="0">
                <a:latin typeface="Courier New" pitchFamily="49"/>
              </a:rPr>
              <a:t>glEnable(GL_BLEND);</a:t>
            </a:r>
          </a:p>
          <a:p>
            <a:pPr lvl="0">
              <a:lnSpc>
                <a:spcPct val="89000"/>
              </a:lnSpc>
              <a:tabLst>
                <a:tab pos="723960" algn="l"/>
                <a:tab pos="1447920" algn="l"/>
                <a:tab pos="2171880" algn="l"/>
                <a:tab pos="2895840" algn="l"/>
                <a:tab pos="3619800" algn="l"/>
                <a:tab pos="4343760" algn="l"/>
              </a:tabLst>
            </a:pPr>
            <a:r>
              <a:rPr lang="en-US" sz="1800" b="1" dirty="0">
                <a:latin typeface="Courier New" pitchFamily="49"/>
              </a:rPr>
              <a:t>glEnable(GL_POINT_SMOOTH);</a:t>
            </a:r>
          </a:p>
          <a:p>
            <a:pPr lvl="0">
              <a:lnSpc>
                <a:spcPct val="89000"/>
              </a:lnSpc>
              <a:tabLst>
                <a:tab pos="723960" algn="l"/>
                <a:tab pos="1447920" algn="l"/>
                <a:tab pos="2171880" algn="l"/>
                <a:tab pos="2895840" algn="l"/>
                <a:tab pos="3619800" algn="l"/>
                <a:tab pos="4343760" algn="l"/>
              </a:tabLst>
            </a:pPr>
            <a:r>
              <a:rPr lang="en-US" sz="1800" b="1" dirty="0">
                <a:latin typeface="Courier New" pitchFamily="49"/>
              </a:rPr>
              <a:t>glEnable(GL_LINE_SMOOTH);</a:t>
            </a:r>
          </a:p>
          <a:p>
            <a:pPr lvl="0">
              <a:lnSpc>
                <a:spcPct val="89000"/>
              </a:lnSpc>
              <a:tabLst>
                <a:tab pos="723960" algn="l"/>
                <a:tab pos="1447920" algn="l"/>
                <a:tab pos="2171880" algn="l"/>
                <a:tab pos="2895840" algn="l"/>
                <a:tab pos="3619800" algn="l"/>
                <a:tab pos="4343760" algn="l"/>
              </a:tabLst>
            </a:pPr>
            <a:r>
              <a:rPr lang="en-US" sz="1800" b="1" dirty="0">
                <a:latin typeface="Courier New" pitchFamily="49"/>
              </a:rPr>
              <a:t>glEnable(GL_POLYGON_SMOOTH);</a:t>
            </a:r>
          </a:p>
          <a:p>
            <a:pPr lvl="0">
              <a:lnSpc>
                <a:spcPct val="89000"/>
              </a:lnSpc>
              <a:tabLst>
                <a:tab pos="723960" algn="l"/>
                <a:tab pos="1447920" algn="l"/>
                <a:tab pos="2171880" algn="l"/>
                <a:tab pos="2895840" algn="l"/>
                <a:tab pos="3619800" algn="l"/>
                <a:tab pos="4343760" algn="l"/>
              </a:tabLst>
            </a:pPr>
            <a:r>
              <a:rPr lang="en-US" sz="1800" b="1" dirty="0">
                <a:latin typeface="Courier New" pitchFamily="49"/>
              </a:rPr>
              <a:t>glHint</a:t>
            </a:r>
            <a:r>
              <a:rPr lang="en-US" sz="1000" b="1" dirty="0">
                <a:latin typeface="CMR10" pitchFamily="18"/>
              </a:rPr>
              <a:t>( </a:t>
            </a:r>
            <a:r>
              <a:rPr lang="en-US" sz="1800" b="1" dirty="0">
                <a:latin typeface="Courier New" pitchFamily="49"/>
              </a:rPr>
              <a:t>GL_POLYGON_SMOOTH_HINT, 					GL NICEST)</a:t>
            </a:r>
            <a:r>
              <a:rPr lang="en-US" sz="1000" b="1" dirty="0">
                <a:latin typeface="CMR10" pitchFamily="18"/>
              </a:rPr>
              <a:t>;</a:t>
            </a:r>
          </a:p>
          <a:p>
            <a:pPr lvl="0">
              <a:lnSpc>
                <a:spcPct val="89000"/>
              </a:lnSpc>
              <a:tabLst>
                <a:tab pos="723960" algn="l"/>
                <a:tab pos="1447920" algn="l"/>
                <a:tab pos="2171880" algn="l"/>
                <a:tab pos="2895840" algn="l"/>
                <a:tab pos="3619800" algn="l"/>
                <a:tab pos="4343760" algn="l"/>
              </a:tabLst>
            </a:pPr>
            <a:endParaRPr lang="en-US" sz="1000" b="1" dirty="0">
              <a:latin typeface="CMR10" pitchFamily="18"/>
            </a:endParaRPr>
          </a:p>
          <a:p>
            <a:pPr lvl="0">
              <a:lnSpc>
                <a:spcPct val="89000"/>
              </a:lnSpc>
              <a:buFont typeface="Arial" panose="020B0604020202020204" pitchFamily="34" charset="0"/>
              <a:buChar char="•"/>
              <a:tabLst>
                <a:tab pos="723960" algn="l"/>
                <a:tab pos="1447920" algn="l"/>
                <a:tab pos="2171880" algn="l"/>
                <a:tab pos="2895840" algn="l"/>
                <a:tab pos="3619800" algn="l"/>
                <a:tab pos="4343760" algn="l"/>
              </a:tabLst>
            </a:pPr>
            <a:r>
              <a:rPr lang="en-US" sz="2000" b="1" i="1" dirty="0">
                <a:latin typeface="Arial" panose="020B0604020202020204" pitchFamily="34" charset="0"/>
                <a:cs typeface="Arial" panose="020B0604020202020204" pitchFamily="34" charset="0"/>
              </a:rPr>
              <a:t>Not very effective</a:t>
            </a:r>
          </a:p>
          <a:p>
            <a:pPr lvl="0">
              <a:lnSpc>
                <a:spcPct val="89000"/>
              </a:lnSpc>
              <a:buFont typeface="Arial" panose="020B0604020202020204" pitchFamily="34" charset="0"/>
              <a:buChar char="•"/>
              <a:tabLst>
                <a:tab pos="723960" algn="l"/>
                <a:tab pos="1447920" algn="l"/>
                <a:tab pos="2171880" algn="l"/>
                <a:tab pos="2895840" algn="l"/>
                <a:tab pos="3619800" algn="l"/>
                <a:tab pos="4343760" algn="l"/>
              </a:tabLst>
            </a:pPr>
            <a:r>
              <a:rPr lang="en-US" sz="2000" b="1" i="1" dirty="0">
                <a:latin typeface="Arial" panose="020B0604020202020204" pitchFamily="34" charset="0"/>
                <a:cs typeface="Arial" panose="020B0604020202020204" pitchFamily="34" charset="0"/>
              </a:rPr>
              <a:t>“Seams” visible between triangles</a:t>
            </a:r>
          </a:p>
          <a:p>
            <a:pPr lvl="0">
              <a:lnSpc>
                <a:spcPct val="89000"/>
              </a:lnSpc>
              <a:buFont typeface="Arial" panose="020B0604020202020204" pitchFamily="34" charset="0"/>
              <a:buChar char="•"/>
              <a:tabLst>
                <a:tab pos="723960" algn="l"/>
                <a:tab pos="1447920" algn="l"/>
                <a:tab pos="2171880" algn="l"/>
                <a:tab pos="2895840" algn="l"/>
                <a:tab pos="3619800" algn="l"/>
                <a:tab pos="4343760" algn="l"/>
              </a:tabLst>
            </a:pPr>
            <a:r>
              <a:rPr lang="en-US" sz="2000" b="1" i="1" dirty="0">
                <a:latin typeface="Arial" panose="020B0604020202020204" pitchFamily="34" charset="0"/>
                <a:cs typeface="Arial" panose="020B0604020202020204" pitchFamily="34" charset="0"/>
              </a:rPr>
              <a:t>This has been replaced by </a:t>
            </a:r>
          </a:p>
          <a:p>
            <a:pPr lvl="0">
              <a:lnSpc>
                <a:spcPct val="89000"/>
              </a:lnSpc>
              <a:tabLst>
                <a:tab pos="723960" algn="l"/>
                <a:tab pos="1447920" algn="l"/>
                <a:tab pos="2171880" algn="l"/>
                <a:tab pos="2895840" algn="l"/>
                <a:tab pos="3619800" algn="l"/>
                <a:tab pos="4343760" algn="l"/>
              </a:tabLst>
            </a:pPr>
            <a:r>
              <a:rPr lang="en-US" sz="2000" b="1" i="1" dirty="0">
                <a:latin typeface="Arial" panose="020B0604020202020204" pitchFamily="34" charset="0"/>
                <a:cs typeface="Arial" panose="020B0604020202020204" pitchFamily="34" charset="0"/>
              </a:rPr>
              <a:t>	Multisample Antialiasing (MSAA)</a:t>
            </a:r>
          </a:p>
          <a:p>
            <a:pPr lvl="0">
              <a:lnSpc>
                <a:spcPct val="89000"/>
              </a:lnSpc>
              <a:buFont typeface="Arial" panose="020B0604020202020204" pitchFamily="34" charset="0"/>
              <a:buChar char="•"/>
              <a:tabLst>
                <a:tab pos="723960" algn="l"/>
                <a:tab pos="1447920" algn="l"/>
                <a:tab pos="2171880" algn="l"/>
                <a:tab pos="2895840" algn="l"/>
                <a:tab pos="3619800" algn="l"/>
                <a:tab pos="4343760" algn="l"/>
              </a:tabLst>
            </a:pPr>
            <a:r>
              <a:rPr lang="en-US" sz="2000" b="1" i="1" dirty="0">
                <a:latin typeface="Arial" panose="020B0604020202020204" pitchFamily="34" charset="0"/>
                <a:cs typeface="Arial" panose="020B0604020202020204" pitchFamily="34" charset="0"/>
              </a:rPr>
              <a:t>Just request an anti-aliased WebGL context</a:t>
            </a:r>
          </a:p>
          <a:p>
            <a:pPr lvl="0">
              <a:lnSpc>
                <a:spcPct val="89000"/>
              </a:lnSpc>
              <a:tabLst>
                <a:tab pos="723960" algn="l"/>
                <a:tab pos="1447920" algn="l"/>
                <a:tab pos="2171880" algn="l"/>
                <a:tab pos="2895840" algn="l"/>
                <a:tab pos="3619800" algn="l"/>
                <a:tab pos="4343760" algn="l"/>
              </a:tabLst>
            </a:pPr>
            <a:endParaRPr lang="en-US" sz="2000" b="1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lnSpc>
                <a:spcPct val="112000"/>
              </a:lnSpc>
              <a:tabLst>
                <a:tab pos="723960" algn="l"/>
                <a:tab pos="1447920" algn="l"/>
                <a:tab pos="2171880" algn="l"/>
                <a:tab pos="2895840" algn="l"/>
                <a:tab pos="3619800" algn="l"/>
                <a:tab pos="4343760" algn="l"/>
              </a:tabLst>
            </a:pPr>
            <a:endParaRPr lang="en-US" sz="1000" b="1" dirty="0">
              <a:latin typeface="CMR10" pitchFamily="18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701640" y="1619280"/>
            <a:ext cx="3797279" cy="5424480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1918842867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89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1349298" y="107951"/>
            <a:ext cx="6501161" cy="862206"/>
          </a:xfrm>
          <a:ln/>
        </p:spPr>
        <p:txBody>
          <a:bodyPr tIns="31680"/>
          <a:lstStyle/>
          <a:p>
            <a: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961313" algn="l"/>
                <a:tab pos="8686800" algn="l"/>
              </a:tabLst>
            </a:pPr>
            <a:r>
              <a:rPr lang="en-US" altLang="en-US" sz="3600" b="1" dirty="0"/>
              <a:t>Example: Antialiasing</a:t>
            </a:r>
          </a:p>
        </p:txBody>
      </p:sp>
      <p:sp>
        <p:nvSpPr>
          <p:cNvPr id="89090" name="Text Box 2"/>
          <p:cNvSpPr txBox="1">
            <a:spLocks noChangeArrowheads="1"/>
          </p:cNvSpPr>
          <p:nvPr/>
        </p:nvSpPr>
        <p:spPr bwMode="auto">
          <a:xfrm>
            <a:off x="1116943" y="7040135"/>
            <a:ext cx="7478712" cy="44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 anchorCtr="1"/>
          <a:lstStyle>
            <a:lvl1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>
              <a:lnSpc>
                <a:spcPct val="112000"/>
              </a:lnSpc>
            </a:pPr>
            <a:r>
              <a:rPr lang="en-US" altLang="en-US" sz="2600" dirty="0">
                <a:latin typeface="NimbusRomNo9L-ReguItal" charset="0"/>
              </a:rPr>
              <a:t>See: 	example12-multisample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67B80D-688E-4C6A-B165-CEE69E7D0A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3698" y="953320"/>
            <a:ext cx="5940213" cy="307136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D84EBCC-AF3E-4308-82A7-273CC78DD1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3698" y="4061124"/>
            <a:ext cx="5940213" cy="2970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21096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C3633-BA84-48F2-A861-D77989BE7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8AE1609-620A-4987-AEE5-FFA45B8B9D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280" y="1851971"/>
            <a:ext cx="9018764" cy="4247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043380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1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503239" y="107950"/>
            <a:ext cx="7770812" cy="1171575"/>
          </a:xfrm>
          <a:ln/>
        </p:spPr>
        <p:txBody>
          <a:bodyPr tIns="31680"/>
          <a:lstStyle/>
          <a:p>
            <a:pPr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sz="3200" b="1" dirty="0">
                <a:cs typeface="TimesNewRomanPS-BoldMT" charset="0"/>
              </a:rPr>
              <a:t>Chrome Developer Tools</a:t>
            </a:r>
          </a:p>
        </p:txBody>
      </p:sp>
      <p:sp>
        <p:nvSpPr>
          <p:cNvPr id="122882" name="Text Box 2"/>
          <p:cNvSpPr txBox="1">
            <a:spLocks noChangeArrowheads="1"/>
          </p:cNvSpPr>
          <p:nvPr/>
        </p:nvSpPr>
        <p:spPr bwMode="auto">
          <a:xfrm>
            <a:off x="2089150" y="5126038"/>
            <a:ext cx="4294188" cy="1957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600" cap="flat">
                <a:solidFill>
                  <a:srgbClr val="00956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21240" rIns="0" bIns="0"/>
          <a:lstStyle>
            <a:lvl1pPr marL="431800" indent="-323850">
              <a:tabLst>
                <a:tab pos="722313" algn="l"/>
                <a:tab pos="1446213" algn="l"/>
                <a:tab pos="2170113" algn="l"/>
                <a:tab pos="2895600" algn="l"/>
                <a:tab pos="3619500" algn="l"/>
                <a:tab pos="4343400" algn="l"/>
                <a:tab pos="5065713" algn="l"/>
                <a:tab pos="5789613" algn="l"/>
                <a:tab pos="6513513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2313" algn="l"/>
                <a:tab pos="1446213" algn="l"/>
                <a:tab pos="2170113" algn="l"/>
                <a:tab pos="2895600" algn="l"/>
                <a:tab pos="3619500" algn="l"/>
                <a:tab pos="4343400" algn="l"/>
                <a:tab pos="5065713" algn="l"/>
                <a:tab pos="5789613" algn="l"/>
                <a:tab pos="6513513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2313" algn="l"/>
                <a:tab pos="1446213" algn="l"/>
                <a:tab pos="2170113" algn="l"/>
                <a:tab pos="2895600" algn="l"/>
                <a:tab pos="3619500" algn="l"/>
                <a:tab pos="4343400" algn="l"/>
                <a:tab pos="5065713" algn="l"/>
                <a:tab pos="5789613" algn="l"/>
                <a:tab pos="6513513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2313" algn="l"/>
                <a:tab pos="1446213" algn="l"/>
                <a:tab pos="2170113" algn="l"/>
                <a:tab pos="2895600" algn="l"/>
                <a:tab pos="3619500" algn="l"/>
                <a:tab pos="4343400" algn="l"/>
                <a:tab pos="5065713" algn="l"/>
                <a:tab pos="5789613" algn="l"/>
                <a:tab pos="6513513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2313" algn="l"/>
                <a:tab pos="1446213" algn="l"/>
                <a:tab pos="2170113" algn="l"/>
                <a:tab pos="2895600" algn="l"/>
                <a:tab pos="3619500" algn="l"/>
                <a:tab pos="4343400" algn="l"/>
                <a:tab pos="5065713" algn="l"/>
                <a:tab pos="5789613" algn="l"/>
                <a:tab pos="6513513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2313" algn="l"/>
                <a:tab pos="1446213" algn="l"/>
                <a:tab pos="2170113" algn="l"/>
                <a:tab pos="2895600" algn="l"/>
                <a:tab pos="3619500" algn="l"/>
                <a:tab pos="4343400" algn="l"/>
                <a:tab pos="5065713" algn="l"/>
                <a:tab pos="5789613" algn="l"/>
                <a:tab pos="6513513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2313" algn="l"/>
                <a:tab pos="1446213" algn="l"/>
                <a:tab pos="2170113" algn="l"/>
                <a:tab pos="2895600" algn="l"/>
                <a:tab pos="3619500" algn="l"/>
                <a:tab pos="4343400" algn="l"/>
                <a:tab pos="5065713" algn="l"/>
                <a:tab pos="5789613" algn="l"/>
                <a:tab pos="6513513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2313" algn="l"/>
                <a:tab pos="1446213" algn="l"/>
                <a:tab pos="2170113" algn="l"/>
                <a:tab pos="2895600" algn="l"/>
                <a:tab pos="3619500" algn="l"/>
                <a:tab pos="4343400" algn="l"/>
                <a:tab pos="5065713" algn="l"/>
                <a:tab pos="5789613" algn="l"/>
                <a:tab pos="6513513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2313" algn="l"/>
                <a:tab pos="1446213" algn="l"/>
                <a:tab pos="2170113" algn="l"/>
                <a:tab pos="2895600" algn="l"/>
                <a:tab pos="3619500" algn="l"/>
                <a:tab pos="4343400" algn="l"/>
                <a:tab pos="5065713" algn="l"/>
                <a:tab pos="5789613" algn="l"/>
                <a:tab pos="6513513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lnSpc>
                <a:spcPct val="100000"/>
              </a:lnSpc>
              <a:buSzPct val="45000"/>
              <a:buFont typeface="Wingdings" panose="05000000000000000000" pitchFamily="2" charset="2"/>
              <a:buNone/>
            </a:pPr>
            <a:r>
              <a:rPr lang="en-US" altLang="en-US" sz="2000" b="1" dirty="0">
                <a:cs typeface="TimesNewRomanPSMT" pitchFamily="16" charset="0"/>
              </a:rPr>
              <a:t>Tool Panels:</a:t>
            </a:r>
          </a:p>
          <a:p>
            <a:pPr>
              <a:lnSpc>
                <a:spcPct val="100000"/>
              </a:lnSpc>
              <a:buSzPct val="45000"/>
              <a:buFont typeface="Wingdings" panose="05000000000000000000" pitchFamily="2" charset="2"/>
              <a:buChar char=""/>
            </a:pPr>
            <a:r>
              <a:rPr lang="en-US" altLang="en-US" sz="2000" dirty="0">
                <a:cs typeface="TimesNewRomanPSMT" pitchFamily="16" charset="0"/>
              </a:rPr>
              <a:t>Elements</a:t>
            </a:r>
          </a:p>
          <a:p>
            <a:pPr>
              <a:lnSpc>
                <a:spcPct val="100000"/>
              </a:lnSpc>
              <a:buSzPct val="45000"/>
              <a:buFont typeface="Wingdings" panose="05000000000000000000" pitchFamily="2" charset="2"/>
              <a:buChar char=""/>
            </a:pPr>
            <a:r>
              <a:rPr lang="en-US" altLang="en-US" sz="2000" dirty="0">
                <a:cs typeface="TimesNewRomanPSMT" pitchFamily="16" charset="0"/>
              </a:rPr>
              <a:t>Resources</a:t>
            </a:r>
          </a:p>
          <a:p>
            <a:pPr>
              <a:lnSpc>
                <a:spcPct val="100000"/>
              </a:lnSpc>
              <a:buSzPct val="45000"/>
              <a:buFont typeface="Wingdings" panose="05000000000000000000" pitchFamily="2" charset="2"/>
              <a:buChar char=""/>
            </a:pPr>
            <a:r>
              <a:rPr lang="en-US" altLang="en-US" sz="2000" dirty="0">
                <a:cs typeface="TimesNewRomanPSMT" pitchFamily="16" charset="0"/>
              </a:rPr>
              <a:t>Network</a:t>
            </a:r>
          </a:p>
          <a:p>
            <a:pPr>
              <a:lnSpc>
                <a:spcPct val="100000"/>
              </a:lnSpc>
              <a:buSzPct val="45000"/>
              <a:buFont typeface="Wingdings" panose="05000000000000000000" pitchFamily="2" charset="2"/>
              <a:buChar char=""/>
            </a:pPr>
            <a:r>
              <a:rPr lang="en-US" altLang="en-US" sz="2000" dirty="0">
                <a:cs typeface="TimesNewRomanPSMT" pitchFamily="16" charset="0"/>
              </a:rPr>
              <a:t>Scripts</a:t>
            </a:r>
          </a:p>
          <a:p>
            <a:pPr>
              <a:lnSpc>
                <a:spcPct val="100000"/>
              </a:lnSpc>
              <a:buSzPct val="45000"/>
              <a:buFont typeface="Wingdings" panose="05000000000000000000" pitchFamily="2" charset="2"/>
              <a:buNone/>
            </a:pPr>
            <a:endParaRPr lang="en-US" altLang="en-US" sz="2000" dirty="0">
              <a:cs typeface="TimesNewRomanPSMT" pitchFamily="16" charset="0"/>
            </a:endParaRPr>
          </a:p>
        </p:txBody>
      </p:sp>
      <p:pic>
        <p:nvPicPr>
          <p:cNvPr id="12288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4988" y="1247775"/>
            <a:ext cx="6469062" cy="3640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22884" name="Text Box 4"/>
          <p:cNvSpPr txBox="1">
            <a:spLocks noChangeArrowheads="1"/>
          </p:cNvSpPr>
          <p:nvPr/>
        </p:nvSpPr>
        <p:spPr bwMode="auto">
          <a:xfrm>
            <a:off x="6421438" y="5408613"/>
            <a:ext cx="3544887" cy="218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600" cap="flat">
                <a:solidFill>
                  <a:srgbClr val="00956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21240" rIns="0" bIns="0"/>
          <a:lstStyle>
            <a:lvl1pPr marL="431800" indent="-323850">
              <a:tabLst>
                <a:tab pos="722313" algn="l"/>
                <a:tab pos="1446213" algn="l"/>
                <a:tab pos="2170113" algn="l"/>
                <a:tab pos="2895600" algn="l"/>
                <a:tab pos="3619500" algn="l"/>
                <a:tab pos="4343400" algn="l"/>
                <a:tab pos="5065713" algn="l"/>
                <a:tab pos="5789613" algn="l"/>
                <a:tab pos="6513513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2313" algn="l"/>
                <a:tab pos="1446213" algn="l"/>
                <a:tab pos="2170113" algn="l"/>
                <a:tab pos="2895600" algn="l"/>
                <a:tab pos="3619500" algn="l"/>
                <a:tab pos="4343400" algn="l"/>
                <a:tab pos="5065713" algn="l"/>
                <a:tab pos="5789613" algn="l"/>
                <a:tab pos="6513513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2313" algn="l"/>
                <a:tab pos="1446213" algn="l"/>
                <a:tab pos="2170113" algn="l"/>
                <a:tab pos="2895600" algn="l"/>
                <a:tab pos="3619500" algn="l"/>
                <a:tab pos="4343400" algn="l"/>
                <a:tab pos="5065713" algn="l"/>
                <a:tab pos="5789613" algn="l"/>
                <a:tab pos="6513513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2313" algn="l"/>
                <a:tab pos="1446213" algn="l"/>
                <a:tab pos="2170113" algn="l"/>
                <a:tab pos="2895600" algn="l"/>
                <a:tab pos="3619500" algn="l"/>
                <a:tab pos="4343400" algn="l"/>
                <a:tab pos="5065713" algn="l"/>
                <a:tab pos="5789613" algn="l"/>
                <a:tab pos="6513513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2313" algn="l"/>
                <a:tab pos="1446213" algn="l"/>
                <a:tab pos="2170113" algn="l"/>
                <a:tab pos="2895600" algn="l"/>
                <a:tab pos="3619500" algn="l"/>
                <a:tab pos="4343400" algn="l"/>
                <a:tab pos="5065713" algn="l"/>
                <a:tab pos="5789613" algn="l"/>
                <a:tab pos="6513513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2313" algn="l"/>
                <a:tab pos="1446213" algn="l"/>
                <a:tab pos="2170113" algn="l"/>
                <a:tab pos="2895600" algn="l"/>
                <a:tab pos="3619500" algn="l"/>
                <a:tab pos="4343400" algn="l"/>
                <a:tab pos="5065713" algn="l"/>
                <a:tab pos="5789613" algn="l"/>
                <a:tab pos="6513513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2313" algn="l"/>
                <a:tab pos="1446213" algn="l"/>
                <a:tab pos="2170113" algn="l"/>
                <a:tab pos="2895600" algn="l"/>
                <a:tab pos="3619500" algn="l"/>
                <a:tab pos="4343400" algn="l"/>
                <a:tab pos="5065713" algn="l"/>
                <a:tab pos="5789613" algn="l"/>
                <a:tab pos="6513513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2313" algn="l"/>
                <a:tab pos="1446213" algn="l"/>
                <a:tab pos="2170113" algn="l"/>
                <a:tab pos="2895600" algn="l"/>
                <a:tab pos="3619500" algn="l"/>
                <a:tab pos="4343400" algn="l"/>
                <a:tab pos="5065713" algn="l"/>
                <a:tab pos="5789613" algn="l"/>
                <a:tab pos="6513513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2313" algn="l"/>
                <a:tab pos="1446213" algn="l"/>
                <a:tab pos="2170113" algn="l"/>
                <a:tab pos="2895600" algn="l"/>
                <a:tab pos="3619500" algn="l"/>
                <a:tab pos="4343400" algn="l"/>
                <a:tab pos="5065713" algn="l"/>
                <a:tab pos="5789613" algn="l"/>
                <a:tab pos="6513513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lnSpc>
                <a:spcPct val="100000"/>
              </a:lnSpc>
              <a:buSzPct val="45000"/>
              <a:buFont typeface="Wingdings" panose="05000000000000000000" pitchFamily="2" charset="2"/>
              <a:buChar char=""/>
            </a:pPr>
            <a:r>
              <a:rPr lang="en-US" altLang="en-US" sz="2000" dirty="0">
                <a:cs typeface="TimesNewRomanPSMT" pitchFamily="16" charset="0"/>
              </a:rPr>
              <a:t>Timeline</a:t>
            </a:r>
          </a:p>
          <a:p>
            <a:pPr>
              <a:lnSpc>
                <a:spcPct val="100000"/>
              </a:lnSpc>
              <a:buSzPct val="45000"/>
              <a:buFont typeface="Wingdings" panose="05000000000000000000" pitchFamily="2" charset="2"/>
              <a:buChar char=""/>
            </a:pPr>
            <a:r>
              <a:rPr lang="en-US" altLang="en-US" sz="2000" dirty="0">
                <a:cs typeface="TimesNewRomanPSMT" pitchFamily="16" charset="0"/>
              </a:rPr>
              <a:t>Profiles</a:t>
            </a:r>
          </a:p>
          <a:p>
            <a:pPr>
              <a:lnSpc>
                <a:spcPct val="100000"/>
              </a:lnSpc>
              <a:buSzPct val="45000"/>
              <a:buFont typeface="Wingdings" panose="05000000000000000000" pitchFamily="2" charset="2"/>
              <a:buChar char=""/>
            </a:pPr>
            <a:r>
              <a:rPr lang="en-US" altLang="en-US" sz="2000" dirty="0">
                <a:cs typeface="TimesNewRomanPSMT" pitchFamily="16" charset="0"/>
              </a:rPr>
              <a:t>Audits</a:t>
            </a:r>
          </a:p>
          <a:p>
            <a:pPr>
              <a:lnSpc>
                <a:spcPct val="100000"/>
              </a:lnSpc>
              <a:buSzPct val="45000"/>
              <a:buFont typeface="Wingdings" panose="05000000000000000000" pitchFamily="2" charset="2"/>
              <a:buChar char=""/>
            </a:pPr>
            <a:r>
              <a:rPr lang="en-US" altLang="en-US" sz="2000" dirty="0">
                <a:cs typeface="TimesNewRomanPSMT" pitchFamily="16" charset="0"/>
              </a:rPr>
              <a:t>Console</a:t>
            </a:r>
          </a:p>
        </p:txBody>
      </p:sp>
    </p:spTree>
    <p:extLst>
      <p:ext uri="{BB962C8B-B14F-4D97-AF65-F5344CB8AC3E}">
        <p14:creationId xmlns:p14="http://schemas.microsoft.com/office/powerpoint/2010/main" val="216235098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31E781-C391-467B-B75A-DA6523E189C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03999" y="301320"/>
            <a:ext cx="7290703" cy="1261800"/>
          </a:xfrm>
        </p:spPr>
        <p:txBody>
          <a:bodyPr/>
          <a:lstStyle/>
          <a:p>
            <a:r>
              <a:rPr lang="en-AU" sz="3600" b="1" dirty="0"/>
              <a:t>WebGL Context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E451B56-C0F7-482D-AC95-893A9E186708}"/>
              </a:ext>
            </a:extLst>
          </p:cNvPr>
          <p:cNvSpPr/>
          <p:nvPr/>
        </p:nvSpPr>
        <p:spPr>
          <a:xfrm>
            <a:off x="503999" y="2348543"/>
            <a:ext cx="9183382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2400" dirty="0">
                <a:solidFill>
                  <a:srgbClr val="000000"/>
                </a:solidFill>
                <a:latin typeface="Consolas" panose="020B0609020204030204" pitchFamily="49" charset="0"/>
              </a:rPr>
              <a:t>rapiscanViewer.prototype.initialize = </a:t>
            </a:r>
            <a:r>
              <a:rPr lang="en-AU" sz="2400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AU" sz="2400" dirty="0">
                <a:solidFill>
                  <a:srgbClr val="000000"/>
                </a:solidFill>
                <a:latin typeface="Consolas" panose="020B0609020204030204" pitchFamily="49" charset="0"/>
              </a:rPr>
              <a:t> () {</a:t>
            </a:r>
          </a:p>
          <a:p>
            <a:endParaRPr lang="en-AU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AU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AU" sz="2400" dirty="0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AU" sz="2400" dirty="0">
                <a:solidFill>
                  <a:srgbClr val="000000"/>
                </a:solidFill>
                <a:latin typeface="Consolas" panose="020B0609020204030204" pitchFamily="49" charset="0"/>
              </a:rPr>
              <a:t>.canvas = document.createElement(</a:t>
            </a:r>
            <a:r>
              <a:rPr lang="en-AU" sz="2400" dirty="0">
                <a:solidFill>
                  <a:srgbClr val="A31515"/>
                </a:solidFill>
                <a:latin typeface="Consolas" panose="020B0609020204030204" pitchFamily="49" charset="0"/>
              </a:rPr>
              <a:t>"canvas"</a:t>
            </a:r>
            <a:r>
              <a:rPr lang="en-AU" sz="2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.canvas.width =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.screenDim;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.canvas.height =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.screenDim;</a:t>
            </a:r>
          </a:p>
          <a:p>
            <a:r>
              <a:rPr lang="en-AU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AU" sz="2400" dirty="0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AU" sz="2400" dirty="0">
                <a:solidFill>
                  <a:srgbClr val="000000"/>
                </a:solidFill>
                <a:latin typeface="Consolas" panose="020B0609020204030204" pitchFamily="49" charset="0"/>
              </a:rPr>
              <a:t>.context = </a:t>
            </a:r>
            <a:r>
              <a:rPr lang="en-AU" sz="2400" dirty="0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AU" sz="2400" dirty="0">
                <a:solidFill>
                  <a:srgbClr val="000000"/>
                </a:solidFill>
                <a:latin typeface="Consolas" panose="020B0609020204030204" pitchFamily="49" charset="0"/>
              </a:rPr>
              <a:t>.canvas.getContext(</a:t>
            </a:r>
            <a:r>
              <a:rPr lang="en-AU" sz="2400" dirty="0">
                <a:solidFill>
                  <a:srgbClr val="A31515"/>
                </a:solidFill>
                <a:latin typeface="Consolas" panose="020B0609020204030204" pitchFamily="49" charset="0"/>
              </a:rPr>
              <a:t>'webgl2’</a:t>
            </a:r>
            <a:r>
              <a:rPr lang="en-AU" sz="2400" dirty="0">
                <a:solidFill>
                  <a:srgbClr val="000000"/>
                </a:solidFill>
                <a:latin typeface="Consolas" panose="020B0609020204030204" pitchFamily="49" charset="0"/>
              </a:rPr>
              <a:t>, 					{ antialias: </a:t>
            </a:r>
            <a:r>
              <a:rPr lang="en-AU" sz="2400" dirty="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en-AU" sz="2400" dirty="0">
                <a:solidFill>
                  <a:srgbClr val="000000"/>
                </a:solidFill>
                <a:latin typeface="Consolas" panose="020B0609020204030204" pitchFamily="49" charset="0"/>
              </a:rPr>
              <a:t> });</a:t>
            </a:r>
          </a:p>
          <a:p>
            <a:r>
              <a:rPr lang="en-AU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AU" sz="2400" dirty="0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AU" sz="2400" dirty="0">
                <a:solidFill>
                  <a:srgbClr val="000000"/>
                </a:solidFill>
                <a:latin typeface="Consolas" panose="020B0609020204030204" pitchFamily="49" charset="0"/>
              </a:rPr>
              <a:t>.context.viewportWidth = </a:t>
            </a:r>
            <a:r>
              <a:rPr lang="en-AU" sz="2400" dirty="0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AU" sz="2400" dirty="0">
                <a:solidFill>
                  <a:srgbClr val="000000"/>
                </a:solidFill>
                <a:latin typeface="Consolas" panose="020B0609020204030204" pitchFamily="49" charset="0"/>
              </a:rPr>
              <a:t>.canvas.width;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.context.viewportHeight =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.canvas.height;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AU" sz="2400" dirty="0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AU" sz="2400" dirty="0">
                <a:solidFill>
                  <a:srgbClr val="000000"/>
                </a:solidFill>
                <a:latin typeface="Consolas" panose="020B0609020204030204" pitchFamily="49" charset="0"/>
              </a:rPr>
              <a:t>.initGraphics(</a:t>
            </a:r>
            <a:r>
              <a:rPr lang="en-AU" sz="2400" dirty="0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AU" sz="2400" dirty="0">
                <a:solidFill>
                  <a:srgbClr val="000000"/>
                </a:solidFill>
                <a:latin typeface="Consolas" panose="020B0609020204030204" pitchFamily="49" charset="0"/>
              </a:rPr>
              <a:t>.context);</a:t>
            </a:r>
          </a:p>
          <a:p>
            <a:r>
              <a:rPr lang="en-AU" sz="2400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2448496192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5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503239" y="107950"/>
            <a:ext cx="7203848" cy="1171575"/>
          </a:xfrm>
          <a:ln/>
        </p:spPr>
        <p:txBody>
          <a:bodyPr tIns="31680"/>
          <a:lstStyle/>
          <a:p>
            <a:pPr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sz="3200" b="1" dirty="0">
                <a:cs typeface="TimesNewRomanPS-BoldMT" charset="0"/>
              </a:rPr>
              <a:t>WebGL Inspector</a:t>
            </a:r>
          </a:p>
        </p:txBody>
      </p:sp>
      <p:sp>
        <p:nvSpPr>
          <p:cNvPr id="180226" name="Text Box 2"/>
          <p:cNvSpPr txBox="1">
            <a:spLocks noChangeArrowheads="1"/>
          </p:cNvSpPr>
          <p:nvPr/>
        </p:nvSpPr>
        <p:spPr bwMode="auto">
          <a:xfrm>
            <a:off x="1106920" y="5501481"/>
            <a:ext cx="4294188" cy="1957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600" cap="flat">
                <a:solidFill>
                  <a:srgbClr val="00956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21240" rIns="0" bIns="0"/>
          <a:lstStyle>
            <a:lvl1pPr marL="431800" indent="-323850">
              <a:tabLst>
                <a:tab pos="722313" algn="l"/>
                <a:tab pos="1446213" algn="l"/>
                <a:tab pos="2170113" algn="l"/>
                <a:tab pos="2895600" algn="l"/>
                <a:tab pos="3619500" algn="l"/>
                <a:tab pos="4343400" algn="l"/>
                <a:tab pos="5065713" algn="l"/>
                <a:tab pos="5789613" algn="l"/>
                <a:tab pos="6513513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2313" algn="l"/>
                <a:tab pos="1446213" algn="l"/>
                <a:tab pos="2170113" algn="l"/>
                <a:tab pos="2895600" algn="l"/>
                <a:tab pos="3619500" algn="l"/>
                <a:tab pos="4343400" algn="l"/>
                <a:tab pos="5065713" algn="l"/>
                <a:tab pos="5789613" algn="l"/>
                <a:tab pos="6513513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2313" algn="l"/>
                <a:tab pos="1446213" algn="l"/>
                <a:tab pos="2170113" algn="l"/>
                <a:tab pos="2895600" algn="l"/>
                <a:tab pos="3619500" algn="l"/>
                <a:tab pos="4343400" algn="l"/>
                <a:tab pos="5065713" algn="l"/>
                <a:tab pos="5789613" algn="l"/>
                <a:tab pos="6513513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2313" algn="l"/>
                <a:tab pos="1446213" algn="l"/>
                <a:tab pos="2170113" algn="l"/>
                <a:tab pos="2895600" algn="l"/>
                <a:tab pos="3619500" algn="l"/>
                <a:tab pos="4343400" algn="l"/>
                <a:tab pos="5065713" algn="l"/>
                <a:tab pos="5789613" algn="l"/>
                <a:tab pos="6513513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2313" algn="l"/>
                <a:tab pos="1446213" algn="l"/>
                <a:tab pos="2170113" algn="l"/>
                <a:tab pos="2895600" algn="l"/>
                <a:tab pos="3619500" algn="l"/>
                <a:tab pos="4343400" algn="l"/>
                <a:tab pos="5065713" algn="l"/>
                <a:tab pos="5789613" algn="l"/>
                <a:tab pos="6513513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2313" algn="l"/>
                <a:tab pos="1446213" algn="l"/>
                <a:tab pos="2170113" algn="l"/>
                <a:tab pos="2895600" algn="l"/>
                <a:tab pos="3619500" algn="l"/>
                <a:tab pos="4343400" algn="l"/>
                <a:tab pos="5065713" algn="l"/>
                <a:tab pos="5789613" algn="l"/>
                <a:tab pos="6513513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2313" algn="l"/>
                <a:tab pos="1446213" algn="l"/>
                <a:tab pos="2170113" algn="l"/>
                <a:tab pos="2895600" algn="l"/>
                <a:tab pos="3619500" algn="l"/>
                <a:tab pos="4343400" algn="l"/>
                <a:tab pos="5065713" algn="l"/>
                <a:tab pos="5789613" algn="l"/>
                <a:tab pos="6513513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2313" algn="l"/>
                <a:tab pos="1446213" algn="l"/>
                <a:tab pos="2170113" algn="l"/>
                <a:tab pos="2895600" algn="l"/>
                <a:tab pos="3619500" algn="l"/>
                <a:tab pos="4343400" algn="l"/>
                <a:tab pos="5065713" algn="l"/>
                <a:tab pos="5789613" algn="l"/>
                <a:tab pos="6513513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2313" algn="l"/>
                <a:tab pos="1446213" algn="l"/>
                <a:tab pos="2170113" algn="l"/>
                <a:tab pos="2895600" algn="l"/>
                <a:tab pos="3619500" algn="l"/>
                <a:tab pos="4343400" algn="l"/>
                <a:tab pos="5065713" algn="l"/>
                <a:tab pos="5789613" algn="l"/>
                <a:tab pos="6513513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lnSpc>
                <a:spcPct val="100000"/>
              </a:lnSpc>
              <a:buSzPct val="45000"/>
              <a:buFont typeface="Wingdings" panose="05000000000000000000" pitchFamily="2" charset="2"/>
              <a:buNone/>
            </a:pPr>
            <a:r>
              <a:rPr lang="en-US" altLang="en-US" sz="2000" b="1" dirty="0">
                <a:cs typeface="TimesNewRomanPSMT" pitchFamily="16" charset="0"/>
              </a:rPr>
              <a:t>Tool Panels:</a:t>
            </a:r>
          </a:p>
          <a:p>
            <a:pPr>
              <a:lnSpc>
                <a:spcPct val="100000"/>
              </a:lnSpc>
              <a:buSzPct val="45000"/>
              <a:buFont typeface="Wingdings" panose="05000000000000000000" pitchFamily="2" charset="2"/>
              <a:buChar char=""/>
            </a:pPr>
            <a:r>
              <a:rPr lang="en-US" altLang="en-US" sz="2000" dirty="0">
                <a:cs typeface="TimesNewRomanPSMT" pitchFamily="16" charset="0"/>
              </a:rPr>
              <a:t>Trace</a:t>
            </a:r>
          </a:p>
          <a:p>
            <a:pPr>
              <a:lnSpc>
                <a:spcPct val="100000"/>
              </a:lnSpc>
              <a:buSzPct val="45000"/>
              <a:buFont typeface="Wingdings" panose="05000000000000000000" pitchFamily="2" charset="2"/>
              <a:buChar char=""/>
            </a:pPr>
            <a:r>
              <a:rPr lang="en-US" altLang="en-US" sz="2000" dirty="0">
                <a:cs typeface="TimesNewRomanPSMT" pitchFamily="16" charset="0"/>
              </a:rPr>
              <a:t>Timeline	</a:t>
            </a:r>
          </a:p>
          <a:p>
            <a:pPr>
              <a:lnSpc>
                <a:spcPct val="100000"/>
              </a:lnSpc>
              <a:buSzPct val="45000"/>
              <a:buFont typeface="Wingdings" panose="05000000000000000000" pitchFamily="2" charset="2"/>
              <a:buChar char=""/>
            </a:pPr>
            <a:r>
              <a:rPr lang="en-US" altLang="en-US" sz="2000" dirty="0">
                <a:cs typeface="TimesNewRomanPSMT" pitchFamily="16" charset="0"/>
              </a:rPr>
              <a:t>State</a:t>
            </a:r>
          </a:p>
          <a:p>
            <a:pPr>
              <a:lnSpc>
                <a:spcPct val="100000"/>
              </a:lnSpc>
              <a:buSzPct val="45000"/>
              <a:buFont typeface="Wingdings" panose="05000000000000000000" pitchFamily="2" charset="2"/>
              <a:buNone/>
            </a:pPr>
            <a:endParaRPr lang="en-US" altLang="en-US" sz="2000" dirty="0">
              <a:cs typeface="TimesNewRomanPSMT" pitchFamily="16" charset="0"/>
            </a:endParaRPr>
          </a:p>
          <a:p>
            <a:pPr>
              <a:lnSpc>
                <a:spcPct val="100000"/>
              </a:lnSpc>
              <a:buSzPct val="45000"/>
              <a:buFont typeface="Wingdings" panose="05000000000000000000" pitchFamily="2" charset="2"/>
              <a:buNone/>
            </a:pPr>
            <a:endParaRPr lang="en-US" altLang="en-US" sz="2000" dirty="0">
              <a:cs typeface="TimesNewRomanPSMT" pitchFamily="16" charset="0"/>
            </a:endParaRPr>
          </a:p>
        </p:txBody>
      </p:sp>
      <p:sp>
        <p:nvSpPr>
          <p:cNvPr id="180227" name="Text Box 3"/>
          <p:cNvSpPr txBox="1">
            <a:spLocks noChangeArrowheads="1"/>
          </p:cNvSpPr>
          <p:nvPr/>
        </p:nvSpPr>
        <p:spPr bwMode="auto">
          <a:xfrm>
            <a:off x="3267508" y="5709186"/>
            <a:ext cx="3544887" cy="218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600" cap="flat">
                <a:solidFill>
                  <a:srgbClr val="00956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21240" rIns="0" bIns="0"/>
          <a:lstStyle>
            <a:lvl1pPr marL="431800" indent="-323850">
              <a:tabLst>
                <a:tab pos="722313" algn="l"/>
                <a:tab pos="1446213" algn="l"/>
                <a:tab pos="2170113" algn="l"/>
                <a:tab pos="2895600" algn="l"/>
                <a:tab pos="3619500" algn="l"/>
                <a:tab pos="4343400" algn="l"/>
                <a:tab pos="5065713" algn="l"/>
                <a:tab pos="5789613" algn="l"/>
                <a:tab pos="6513513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2313" algn="l"/>
                <a:tab pos="1446213" algn="l"/>
                <a:tab pos="2170113" algn="l"/>
                <a:tab pos="2895600" algn="l"/>
                <a:tab pos="3619500" algn="l"/>
                <a:tab pos="4343400" algn="l"/>
                <a:tab pos="5065713" algn="l"/>
                <a:tab pos="5789613" algn="l"/>
                <a:tab pos="6513513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2313" algn="l"/>
                <a:tab pos="1446213" algn="l"/>
                <a:tab pos="2170113" algn="l"/>
                <a:tab pos="2895600" algn="l"/>
                <a:tab pos="3619500" algn="l"/>
                <a:tab pos="4343400" algn="l"/>
                <a:tab pos="5065713" algn="l"/>
                <a:tab pos="5789613" algn="l"/>
                <a:tab pos="6513513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2313" algn="l"/>
                <a:tab pos="1446213" algn="l"/>
                <a:tab pos="2170113" algn="l"/>
                <a:tab pos="2895600" algn="l"/>
                <a:tab pos="3619500" algn="l"/>
                <a:tab pos="4343400" algn="l"/>
                <a:tab pos="5065713" algn="l"/>
                <a:tab pos="5789613" algn="l"/>
                <a:tab pos="6513513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2313" algn="l"/>
                <a:tab pos="1446213" algn="l"/>
                <a:tab pos="2170113" algn="l"/>
                <a:tab pos="2895600" algn="l"/>
                <a:tab pos="3619500" algn="l"/>
                <a:tab pos="4343400" algn="l"/>
                <a:tab pos="5065713" algn="l"/>
                <a:tab pos="5789613" algn="l"/>
                <a:tab pos="6513513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2313" algn="l"/>
                <a:tab pos="1446213" algn="l"/>
                <a:tab pos="2170113" algn="l"/>
                <a:tab pos="2895600" algn="l"/>
                <a:tab pos="3619500" algn="l"/>
                <a:tab pos="4343400" algn="l"/>
                <a:tab pos="5065713" algn="l"/>
                <a:tab pos="5789613" algn="l"/>
                <a:tab pos="6513513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2313" algn="l"/>
                <a:tab pos="1446213" algn="l"/>
                <a:tab pos="2170113" algn="l"/>
                <a:tab pos="2895600" algn="l"/>
                <a:tab pos="3619500" algn="l"/>
                <a:tab pos="4343400" algn="l"/>
                <a:tab pos="5065713" algn="l"/>
                <a:tab pos="5789613" algn="l"/>
                <a:tab pos="6513513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2313" algn="l"/>
                <a:tab pos="1446213" algn="l"/>
                <a:tab pos="2170113" algn="l"/>
                <a:tab pos="2895600" algn="l"/>
                <a:tab pos="3619500" algn="l"/>
                <a:tab pos="4343400" algn="l"/>
                <a:tab pos="5065713" algn="l"/>
                <a:tab pos="5789613" algn="l"/>
                <a:tab pos="6513513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2313" algn="l"/>
                <a:tab pos="1446213" algn="l"/>
                <a:tab pos="2170113" algn="l"/>
                <a:tab pos="2895600" algn="l"/>
                <a:tab pos="3619500" algn="l"/>
                <a:tab pos="4343400" algn="l"/>
                <a:tab pos="5065713" algn="l"/>
                <a:tab pos="5789613" algn="l"/>
                <a:tab pos="6513513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lnSpc>
                <a:spcPct val="100000"/>
              </a:lnSpc>
              <a:buSzPct val="45000"/>
              <a:buFont typeface="Wingdings" panose="05000000000000000000" pitchFamily="2" charset="2"/>
              <a:buChar char=""/>
            </a:pPr>
            <a:r>
              <a:rPr lang="en-US" altLang="en-US" sz="2000" dirty="0">
                <a:cs typeface="TimesNewRomanPSMT" pitchFamily="16" charset="0"/>
              </a:rPr>
              <a:t>Textures</a:t>
            </a:r>
          </a:p>
          <a:p>
            <a:pPr>
              <a:lnSpc>
                <a:spcPct val="100000"/>
              </a:lnSpc>
              <a:buSzPct val="45000"/>
              <a:buFont typeface="Wingdings" panose="05000000000000000000" pitchFamily="2" charset="2"/>
              <a:buChar char=""/>
            </a:pPr>
            <a:r>
              <a:rPr lang="en-US" altLang="en-US" sz="2000" dirty="0">
                <a:cs typeface="TimesNewRomanPSMT" pitchFamily="16" charset="0"/>
              </a:rPr>
              <a:t>Buffers</a:t>
            </a:r>
          </a:p>
          <a:p>
            <a:pPr>
              <a:lnSpc>
                <a:spcPct val="100000"/>
              </a:lnSpc>
              <a:buSzPct val="45000"/>
              <a:buFont typeface="Wingdings" panose="05000000000000000000" pitchFamily="2" charset="2"/>
              <a:buChar char=""/>
            </a:pPr>
            <a:r>
              <a:rPr lang="en-US" altLang="en-US" sz="2000" dirty="0">
                <a:cs typeface="TimesNewRomanPSMT" pitchFamily="16" charset="0"/>
              </a:rPr>
              <a:t>Programs</a:t>
            </a:r>
          </a:p>
          <a:p>
            <a:pPr>
              <a:lnSpc>
                <a:spcPct val="100000"/>
              </a:lnSpc>
              <a:buSzPct val="45000"/>
              <a:buFont typeface="Wingdings" panose="05000000000000000000" pitchFamily="2" charset="2"/>
              <a:buNone/>
            </a:pPr>
            <a:endParaRPr lang="en-US" altLang="en-US" sz="2000" dirty="0">
              <a:cs typeface="TimesNewRomanPSMT" pitchFamily="16" charset="0"/>
            </a:endParaRPr>
          </a:p>
        </p:txBody>
      </p:sp>
      <p:pic>
        <p:nvPicPr>
          <p:cNvPr id="1802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920" y="1279525"/>
            <a:ext cx="5705475" cy="4029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1012784" y="6919412"/>
            <a:ext cx="757307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2000" dirty="0">
                <a:hlinkClick r:id="rId4"/>
              </a:rPr>
              <a:t>Dynamic Cubemap Demo</a:t>
            </a:r>
            <a:endParaRPr lang="en-AU" sz="2000" dirty="0"/>
          </a:p>
        </p:txBody>
      </p:sp>
    </p:spTree>
    <p:extLst>
      <p:ext uri="{BB962C8B-B14F-4D97-AF65-F5344CB8AC3E}">
        <p14:creationId xmlns:p14="http://schemas.microsoft.com/office/powerpoint/2010/main" val="145847407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idx="4294967295"/>
          </p:nvPr>
        </p:nvSpPr>
        <p:spPr>
          <a:xfrm>
            <a:off x="503280" y="1126274"/>
            <a:ext cx="9069480" cy="6311590"/>
          </a:xfrm>
        </p:spPr>
        <p:txBody>
          <a:bodyPr/>
          <a:lstStyle/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AU" sz="2400" b="1" dirty="0"/>
              <a:t>OpenGL 3.0-3.3</a:t>
            </a:r>
          </a:p>
          <a:p>
            <a:pPr marL="857160" lvl="1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AU" sz="2000" dirty="0"/>
              <a:t>Geometry Shader</a:t>
            </a:r>
          </a:p>
          <a:p>
            <a:pPr marL="857160" lvl="1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AU" sz="2000" dirty="0"/>
              <a:t>Core and Compatibility Profiles</a:t>
            </a:r>
          </a:p>
          <a:p>
            <a:pPr marL="857160" lvl="1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AU" sz="2000" dirty="0"/>
              <a:t>Core Profile excludes deprecated features:</a:t>
            </a:r>
          </a:p>
          <a:p>
            <a:pPr marL="1257120" lvl="2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Fixed-function vertex and fragment processing</a:t>
            </a:r>
          </a:p>
          <a:p>
            <a:pPr marL="1257120" lvl="2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Direct-mode rendering, using glBegin and glEnd</a:t>
            </a:r>
          </a:p>
          <a:p>
            <a:pPr marL="1257120" lvl="2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Display lists</a:t>
            </a:r>
          </a:p>
          <a:p>
            <a:pPr marL="1257120" lvl="2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Indexed-color rendering targets</a:t>
            </a:r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AU" sz="2400" b="1" dirty="0"/>
              <a:t>OpenGL 4.0-4.6</a:t>
            </a:r>
          </a:p>
          <a:p>
            <a:pPr marL="857160" lvl="1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AU" sz="2000" dirty="0"/>
              <a:t>Tessellation, Compute Shaders, Shader Atomics</a:t>
            </a:r>
          </a:p>
          <a:p>
            <a:pPr marL="857160" lvl="1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AU" sz="2000" dirty="0"/>
              <a:t>Improved compatibility with OpenGL-ES</a:t>
            </a:r>
          </a:p>
          <a:p>
            <a:pPr marL="857160" lvl="1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AU" sz="2000" dirty="0"/>
              <a:t>Sparse Textures, Bindless API</a:t>
            </a:r>
          </a:p>
          <a:p>
            <a:pPr marL="857160" lvl="1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AU" sz="2000" dirty="0"/>
              <a:t>Increased Double Precision support</a:t>
            </a:r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AU" sz="2400" b="1" dirty="0"/>
              <a:t>OpenGL-ES 3.0-3.2</a:t>
            </a:r>
          </a:p>
          <a:p>
            <a:pPr marL="857160" lvl="1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AU" sz="2000" dirty="0"/>
              <a:t>Improved texturing, 32-bit shader precision</a:t>
            </a:r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AU" sz="2400" b="1" dirty="0"/>
              <a:t>WebGL 2</a:t>
            </a:r>
            <a:r>
              <a:rPr lang="en-AU" sz="2400" dirty="0"/>
              <a:t> – based on OpenGL-ES 3.0</a:t>
            </a:r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AU" sz="2800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503280" y="301680"/>
            <a:ext cx="7809447" cy="713081"/>
          </a:xfrm>
        </p:spPr>
        <p:txBody>
          <a:bodyPr/>
          <a:lstStyle/>
          <a:p>
            <a:r>
              <a:rPr lang="en-AU" sz="3600" b="1" dirty="0"/>
              <a:t>Recent Trends</a:t>
            </a:r>
          </a:p>
        </p:txBody>
      </p:sp>
    </p:spTree>
    <p:extLst>
      <p:ext uri="{BB962C8B-B14F-4D97-AF65-F5344CB8AC3E}">
        <p14:creationId xmlns:p14="http://schemas.microsoft.com/office/powerpoint/2010/main" val="3557943143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AU" sz="2800" dirty="0"/>
              <a:t>New generation API</a:t>
            </a:r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AU" sz="2800" dirty="0"/>
              <a:t>Direct, low-level GPU control</a:t>
            </a:r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AU" sz="2800" dirty="0"/>
              <a:t>Faster performance, lower overhead, less latency</a:t>
            </a:r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AU" sz="2800" dirty="0"/>
              <a:t>Portable - Cloud, desktop, console, mobile and embedded</a:t>
            </a:r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AU" sz="2800" dirty="0"/>
              <a:t>One unified API framework for desktop, mobile, console, and embedded</a:t>
            </a:r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AU" sz="2800" dirty="0"/>
              <a:t>Improved Multi-threading support</a:t>
            </a:r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AU" sz="2800" dirty="0"/>
              <a:t>Command Buffers</a:t>
            </a:r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AU" sz="2800" dirty="0">
                <a:hlinkClick r:id="rId2"/>
              </a:rPr>
              <a:t>https://www.khronos.org/vulkan-overview.pdf</a:t>
            </a:r>
            <a:endParaRPr lang="en-AU" sz="2800" dirty="0"/>
          </a:p>
        </p:txBody>
      </p:sp>
      <p:pic>
        <p:nvPicPr>
          <p:cNvPr id="1026" name="Picture 2" descr="https://www.khronos.org/assets/khronos_20/css/images/Vulkan_500px_Dec1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7967" y="321520"/>
            <a:ext cx="3987616" cy="1044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3121797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260" y="129554"/>
            <a:ext cx="2847975" cy="1457325"/>
          </a:xfrm>
          <a:prstGeom prst="rect">
            <a:avLst/>
          </a:prstGeom>
        </p:spPr>
      </p:pic>
      <p:sp>
        <p:nvSpPr>
          <p:cNvPr id="8" name="Text Placeholder 7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Framework for executing programs on heterogeneous platforms:</a:t>
            </a:r>
          </a:p>
          <a:p>
            <a:pPr marL="857160" lvl="1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AU" sz="2400" dirty="0"/>
              <a:t>Central processing units (CPUs)</a:t>
            </a:r>
          </a:p>
          <a:p>
            <a:pPr marL="857160" lvl="1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AU" sz="2400" dirty="0"/>
              <a:t>Graphics processing units (GPUs)</a:t>
            </a:r>
          </a:p>
          <a:p>
            <a:pPr marL="857160" lvl="1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AU" sz="2400" dirty="0"/>
              <a:t>Digital signal processors (DSPs)</a:t>
            </a:r>
          </a:p>
          <a:p>
            <a:pPr marL="857160" lvl="1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AU" sz="2400" dirty="0"/>
              <a:t>Field-programmable gate arrays (FPGAs)</a:t>
            </a:r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AU" sz="2800" dirty="0"/>
              <a:t>OpenCL runs “kernels” on available “compute devices”</a:t>
            </a:r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Kernel execution runs on many “processing elements” (PEs) in parallel</a:t>
            </a:r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Programming language used to write compute kernels is “OpenCL C” and is based on C99</a:t>
            </a:r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C++ Bindings are available</a:t>
            </a:r>
            <a:endParaRPr lang="en-AU" sz="2800" dirty="0"/>
          </a:p>
        </p:txBody>
      </p:sp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AU" sz="3600" b="1" dirty="0"/>
              <a:t>OpenCL</a:t>
            </a:r>
            <a:endParaRPr lang="en-AU" b="1" dirty="0"/>
          </a:p>
        </p:txBody>
      </p:sp>
    </p:spTree>
    <p:extLst>
      <p:ext uri="{BB962C8B-B14F-4D97-AF65-F5344CB8AC3E}">
        <p14:creationId xmlns:p14="http://schemas.microsoft.com/office/powerpoint/2010/main" val="2153080280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OpenCL defines a four-level memory hierarchy for the compute device</a:t>
            </a:r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Global memory: shared by all processing elements, but has high access latency</a:t>
            </a:r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Read-only (constant) memory: smaller, low latency, writable by host CPU but not compute devices;</a:t>
            </a:r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Local memory: shared by a group of processing elements;</a:t>
            </a:r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Per-element private memory (registers)</a:t>
            </a:r>
            <a:endParaRPr lang="en-AU" sz="2800" dirty="0"/>
          </a:p>
        </p:txBody>
      </p:sp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503280" y="301680"/>
            <a:ext cx="7659413" cy="1260360"/>
          </a:xfrm>
        </p:spPr>
        <p:txBody>
          <a:bodyPr/>
          <a:lstStyle/>
          <a:p>
            <a:r>
              <a:rPr lang="en-US" sz="3600" b="1" dirty="0"/>
              <a:t>Memory Hierarchy</a:t>
            </a:r>
            <a:endParaRPr lang="en-AU" sz="3600" b="1" dirty="0"/>
          </a:p>
        </p:txBody>
      </p:sp>
    </p:spTree>
    <p:extLst>
      <p:ext uri="{BB962C8B-B14F-4D97-AF65-F5344CB8AC3E}">
        <p14:creationId xmlns:p14="http://schemas.microsoft.com/office/powerpoint/2010/main" val="3097039397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Program compilation and kernel objects</a:t>
            </a:r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Managing Buffers</a:t>
            </a:r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Kernel Programming and Design</a:t>
            </a:r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Kernel Execution</a:t>
            </a:r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Kernel Synchronization</a:t>
            </a:r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Performance Tuning</a:t>
            </a:r>
          </a:p>
          <a:p>
            <a:pPr marL="857160" lvl="1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Occupancy</a:t>
            </a:r>
          </a:p>
          <a:p>
            <a:pPr marL="857160" lvl="1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Memory Coalescing</a:t>
            </a:r>
          </a:p>
          <a:p>
            <a:pPr marL="857160" lvl="1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Bank Conflicts</a:t>
            </a:r>
            <a:endParaRPr lang="en-AU" sz="2400" dirty="0"/>
          </a:p>
        </p:txBody>
      </p:sp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503280" y="301680"/>
            <a:ext cx="7659413" cy="1260360"/>
          </a:xfrm>
        </p:spPr>
        <p:txBody>
          <a:bodyPr/>
          <a:lstStyle/>
          <a:p>
            <a:r>
              <a:rPr lang="en-US" sz="3600" b="1" dirty="0"/>
              <a:t>OpenCL Programming</a:t>
            </a:r>
            <a:endParaRPr lang="en-AU" sz="3600" b="1" dirty="0"/>
          </a:p>
        </p:txBody>
      </p:sp>
    </p:spTree>
    <p:extLst>
      <p:ext uri="{BB962C8B-B14F-4D97-AF65-F5344CB8AC3E}">
        <p14:creationId xmlns:p14="http://schemas.microsoft.com/office/powerpoint/2010/main" val="1728700271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280" y="1136422"/>
            <a:ext cx="9276340" cy="6372197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03280" y="301680"/>
            <a:ext cx="7369481" cy="1260360"/>
          </a:xfrm>
        </p:spPr>
        <p:txBody>
          <a:bodyPr/>
          <a:lstStyle/>
          <a:p>
            <a:r>
              <a:rPr lang="en-AU" sz="3600" b="1" dirty="0"/>
              <a:t>Example: matrix-vector multiplication</a:t>
            </a:r>
            <a:br>
              <a:rPr lang="en-AU" sz="3600" b="1" dirty="0"/>
            </a:br>
            <a:endParaRPr lang="en-AU" sz="3600" dirty="0"/>
          </a:p>
        </p:txBody>
      </p:sp>
    </p:spTree>
    <p:extLst>
      <p:ext uri="{BB962C8B-B14F-4D97-AF65-F5344CB8AC3E}">
        <p14:creationId xmlns:p14="http://schemas.microsoft.com/office/powerpoint/2010/main" val="993729087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27387" y="6802244"/>
            <a:ext cx="7692867" cy="635619"/>
          </a:xfrm>
        </p:spPr>
        <p:txBody>
          <a:bodyPr/>
          <a:lstStyle/>
          <a:p>
            <a:r>
              <a:rPr lang="en-AU" sz="2400" b="1" dirty="0"/>
              <a:t>Histogram Kernel – Initialise local histogram</a:t>
            </a:r>
            <a:endParaRPr lang="en-AU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280" y="1327864"/>
            <a:ext cx="9432457" cy="547438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397512" y="479502"/>
            <a:ext cx="40813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b="1" dirty="0">
                <a:latin typeface="Arial" panose="020B0604020202020204" pitchFamily="34" charset="0"/>
                <a:cs typeface="Arial" panose="020B0604020202020204" pitchFamily="34" charset="0"/>
              </a:rPr>
              <a:t>Example - CLAHE</a:t>
            </a:r>
          </a:p>
        </p:txBody>
      </p:sp>
    </p:spTree>
    <p:extLst>
      <p:ext uri="{BB962C8B-B14F-4D97-AF65-F5344CB8AC3E}">
        <p14:creationId xmlns:p14="http://schemas.microsoft.com/office/powerpoint/2010/main" val="929475360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27387" y="6802244"/>
            <a:ext cx="7692867" cy="635619"/>
          </a:xfrm>
        </p:spPr>
        <p:txBody>
          <a:bodyPr/>
          <a:lstStyle/>
          <a:p>
            <a:r>
              <a:rPr lang="en-AU" sz="2400" b="1" dirty="0"/>
              <a:t>Histogram Kernel – Compute partial histogram</a:t>
            </a:r>
            <a:endParaRPr lang="en-AU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2397512" y="479502"/>
            <a:ext cx="40813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b="1" dirty="0">
                <a:latin typeface="Arial" panose="020B0604020202020204" pitchFamily="34" charset="0"/>
                <a:cs typeface="Arial" panose="020B0604020202020204" pitchFamily="34" charset="0"/>
              </a:rPr>
              <a:t>Example - CLAHE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808" y="1726011"/>
            <a:ext cx="8757748" cy="4362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883762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27387" y="6802244"/>
            <a:ext cx="7692867" cy="635619"/>
          </a:xfrm>
        </p:spPr>
        <p:txBody>
          <a:bodyPr/>
          <a:lstStyle/>
          <a:p>
            <a:r>
              <a:rPr lang="en-AU" sz="2400" b="1" dirty="0"/>
              <a:t>Histogram Kernel – Combine partial histograms</a:t>
            </a:r>
            <a:endParaRPr lang="en-AU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2397512" y="479502"/>
            <a:ext cx="40813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b="1" dirty="0">
                <a:latin typeface="Arial" panose="020B0604020202020204" pitchFamily="34" charset="0"/>
                <a:cs typeface="Arial" panose="020B0604020202020204" pitchFamily="34" charset="0"/>
              </a:rPr>
              <a:t>Example - CLAHE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920" y="1603399"/>
            <a:ext cx="7163202" cy="4973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8899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 txBox="1">
            <a:spLocks noGrp="1"/>
          </p:cNvSpPr>
          <p:nvPr>
            <p:ph type="title"/>
          </p:nvPr>
        </p:nvSpPr>
        <p:spPr>
          <a:xfrm>
            <a:off x="503280" y="301680"/>
            <a:ext cx="9070920" cy="1262160"/>
          </a:xfrm>
        </p:spPr>
        <p:txBody>
          <a:bodyPr tIns="31680"/>
          <a:lstStyle/>
          <a:p>
            <a:pPr lvl="0">
              <a:tabLst>
                <a:tab pos="723959" algn="l"/>
                <a:tab pos="1447919" algn="l"/>
                <a:tab pos="2171520" algn="l"/>
                <a:tab pos="2895479" algn="l"/>
                <a:tab pos="3619440" algn="l"/>
                <a:tab pos="4343400" algn="l"/>
                <a:tab pos="5067360" algn="l"/>
                <a:tab pos="5791320" algn="l"/>
                <a:tab pos="6514920" algn="l"/>
                <a:tab pos="7238880" algn="l"/>
                <a:tab pos="7962840" algn="l"/>
                <a:tab pos="8686800" algn="l"/>
              </a:tabLst>
            </a:pPr>
            <a:r>
              <a:rPr lang="en-US" sz="3600" b="1" dirty="0"/>
              <a:t>OpenGL Types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260360" y="1979640"/>
            <a:ext cx="7920000" cy="4683240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27387" y="6802244"/>
            <a:ext cx="7692867" cy="635619"/>
          </a:xfrm>
        </p:spPr>
        <p:txBody>
          <a:bodyPr/>
          <a:lstStyle/>
          <a:p>
            <a:r>
              <a:rPr lang="en-AU" sz="2400" b="1" dirty="0"/>
              <a:t>CLAHE Kernel – Equalise Histogram</a:t>
            </a:r>
            <a:endParaRPr lang="en-AU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2397512" y="479502"/>
            <a:ext cx="40813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b="1" dirty="0">
                <a:latin typeface="Arial" panose="020B0604020202020204" pitchFamily="34" charset="0"/>
                <a:cs typeface="Arial" panose="020B0604020202020204" pitchFamily="34" charset="0"/>
              </a:rPr>
              <a:t>Example - CLAHE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847" y="1286366"/>
            <a:ext cx="9580443" cy="5248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392197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1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 txBox="1">
            <a:spLocks noGrp="1"/>
          </p:cNvSpPr>
          <p:nvPr>
            <p:ph type="title"/>
          </p:nvPr>
        </p:nvSpPr>
        <p:spPr>
          <a:xfrm>
            <a:off x="503280" y="301680"/>
            <a:ext cx="9070920" cy="857269"/>
          </a:xfrm>
        </p:spPr>
        <p:txBody>
          <a:bodyPr tIns="31680"/>
          <a:lstStyle/>
          <a:p>
            <a:pPr lvl="0">
              <a:tabLst>
                <a:tab pos="723959" algn="l"/>
                <a:tab pos="1447919" algn="l"/>
                <a:tab pos="2171520" algn="l"/>
                <a:tab pos="2895479" algn="l"/>
                <a:tab pos="3619440" algn="l"/>
                <a:tab pos="4343400" algn="l"/>
                <a:tab pos="5067360" algn="l"/>
                <a:tab pos="5791320" algn="l"/>
                <a:tab pos="6514920" algn="l"/>
                <a:tab pos="7238880" algn="l"/>
                <a:tab pos="7962840" algn="l"/>
                <a:tab pos="8686800" algn="l"/>
              </a:tabLst>
            </a:pPr>
            <a:r>
              <a:rPr lang="en-US" sz="3600" b="1" dirty="0"/>
              <a:t>Resources</a:t>
            </a:r>
          </a:p>
        </p:txBody>
      </p:sp>
      <p:sp>
        <p:nvSpPr>
          <p:cNvPr id="3" name="Rectangle 2"/>
          <p:cNvSpPr txBox="1">
            <a:spLocks noGrp="1"/>
          </p:cNvSpPr>
          <p:nvPr>
            <p:ph idx="1"/>
          </p:nvPr>
        </p:nvSpPr>
        <p:spPr>
          <a:xfrm>
            <a:off x="503280" y="1360450"/>
            <a:ext cx="9453520" cy="5854390"/>
          </a:xfrm>
        </p:spPr>
        <p:txBody>
          <a:bodyPr tIns="19440"/>
          <a:lstStyle/>
          <a:p>
            <a:pPr marL="431640" lvl="0" indent="-324000">
              <a:spcAft>
                <a:spcPts val="1426"/>
              </a:spcAft>
              <a:buClr>
                <a:srgbClr val="000000"/>
              </a:buClr>
              <a:buSzPct val="45000"/>
              <a:buFont typeface="Wingdings" pitchFamily="2"/>
              <a:buChar char=""/>
              <a:tabLst>
                <a:tab pos="723600" algn="l"/>
                <a:tab pos="1447559" algn="l"/>
                <a:tab pos="2171520" algn="l"/>
                <a:tab pos="2895480" algn="l"/>
                <a:tab pos="3619440" algn="l"/>
                <a:tab pos="4343400" algn="l"/>
                <a:tab pos="5067000" algn="l"/>
                <a:tab pos="5790960" algn="l"/>
                <a:tab pos="6514920" algn="l"/>
                <a:tab pos="7238880" algn="l"/>
                <a:tab pos="7962839" algn="l"/>
                <a:tab pos="8686800" algn="l"/>
              </a:tabLst>
            </a:pPr>
            <a:r>
              <a:rPr lang="en-US" sz="1800" dirty="0">
                <a:hlinkClick r:id="rId3"/>
              </a:rPr>
              <a:t>OpenGL SuperBible</a:t>
            </a:r>
            <a:r>
              <a:rPr lang="en-US" sz="1800" dirty="0"/>
              <a:t>, Sellers, Wright, Haemel</a:t>
            </a:r>
          </a:p>
          <a:p>
            <a:pPr marL="431640" lvl="0" indent="-324000">
              <a:spcAft>
                <a:spcPts val="1426"/>
              </a:spcAft>
              <a:buClr>
                <a:srgbClr val="000000"/>
              </a:buClr>
              <a:buSzPct val="45000"/>
              <a:buFont typeface="Wingdings" pitchFamily="2"/>
              <a:buChar char=""/>
              <a:tabLst>
                <a:tab pos="723600" algn="l"/>
                <a:tab pos="1447559" algn="l"/>
                <a:tab pos="2171520" algn="l"/>
                <a:tab pos="2895480" algn="l"/>
                <a:tab pos="3619440" algn="l"/>
                <a:tab pos="4343400" algn="l"/>
                <a:tab pos="5067000" algn="l"/>
                <a:tab pos="5790960" algn="l"/>
                <a:tab pos="6514920" algn="l"/>
                <a:tab pos="7238880" algn="l"/>
                <a:tab pos="7962839" algn="l"/>
                <a:tab pos="8686800" algn="l"/>
              </a:tabLst>
            </a:pPr>
            <a:r>
              <a:rPr lang="en-US" sz="1800" dirty="0">
                <a:hlinkClick r:id="rId4"/>
              </a:rPr>
              <a:t>OpenGL Shading Language, 3rd Edition</a:t>
            </a:r>
            <a:r>
              <a:rPr lang="en-US" sz="1800" dirty="0"/>
              <a:t>, Randi Rost</a:t>
            </a:r>
          </a:p>
          <a:p>
            <a:pPr marL="431640" lvl="0" indent="-324000">
              <a:spcAft>
                <a:spcPts val="1426"/>
              </a:spcAft>
              <a:buClr>
                <a:srgbClr val="000000"/>
              </a:buClr>
              <a:buSzPct val="45000"/>
              <a:buFont typeface="Wingdings" pitchFamily="2"/>
              <a:buChar char=""/>
              <a:tabLst>
                <a:tab pos="723600" algn="l"/>
                <a:tab pos="1447559" algn="l"/>
                <a:tab pos="2171520" algn="l"/>
                <a:tab pos="2895480" algn="l"/>
                <a:tab pos="3619440" algn="l"/>
                <a:tab pos="4343400" algn="l"/>
                <a:tab pos="5067000" algn="l"/>
                <a:tab pos="5790960" algn="l"/>
                <a:tab pos="6514920" algn="l"/>
                <a:tab pos="7238880" algn="l"/>
                <a:tab pos="7962839" algn="l"/>
                <a:tab pos="8686800" algn="l"/>
              </a:tabLst>
            </a:pPr>
            <a:r>
              <a:rPr lang="en-US" sz="1800" dirty="0">
                <a:hlinkClick r:id="rId5"/>
              </a:rPr>
              <a:t>www.opengl.org/documentation/specs/</a:t>
            </a:r>
            <a:r>
              <a:rPr lang="en-IN" sz="1800" dirty="0"/>
              <a:t>, Official OpenGL Documentation</a:t>
            </a:r>
          </a:p>
          <a:p>
            <a:pPr marL="431640" lvl="0" indent="-324000">
              <a:spcAft>
                <a:spcPts val="1426"/>
              </a:spcAft>
              <a:buClr>
                <a:srgbClr val="000000"/>
              </a:buClr>
              <a:buSzPct val="45000"/>
              <a:buFont typeface="Wingdings" pitchFamily="2"/>
              <a:buChar char=""/>
              <a:tabLst>
                <a:tab pos="723600" algn="l"/>
                <a:tab pos="1447559" algn="l"/>
                <a:tab pos="2171520" algn="l"/>
                <a:tab pos="2895480" algn="l"/>
                <a:tab pos="3619440" algn="l"/>
                <a:tab pos="4343400" algn="l"/>
                <a:tab pos="5067000" algn="l"/>
                <a:tab pos="5790960" algn="l"/>
                <a:tab pos="6514920" algn="l"/>
                <a:tab pos="7238880" algn="l"/>
                <a:tab pos="7962839" algn="l"/>
                <a:tab pos="8686800" algn="l"/>
              </a:tabLst>
            </a:pPr>
            <a:r>
              <a:rPr lang="en-IN" sz="1800" dirty="0">
                <a:hlinkClick r:id="rId6"/>
              </a:rPr>
              <a:t>OpenGL FAQ</a:t>
            </a:r>
            <a:endParaRPr lang="en-IN" sz="1800" dirty="0"/>
          </a:p>
          <a:p>
            <a:pPr marL="431640" lvl="0" indent="-324000">
              <a:spcAft>
                <a:spcPts val="1426"/>
              </a:spcAft>
              <a:buClr>
                <a:srgbClr val="000000"/>
              </a:buClr>
              <a:buSzPct val="45000"/>
              <a:buFont typeface="Wingdings" pitchFamily="2"/>
              <a:buChar char=""/>
              <a:tabLst>
                <a:tab pos="723600" algn="l"/>
                <a:tab pos="1447559" algn="l"/>
                <a:tab pos="2171520" algn="l"/>
                <a:tab pos="2895480" algn="l"/>
                <a:tab pos="3619440" algn="l"/>
                <a:tab pos="4343400" algn="l"/>
                <a:tab pos="5067000" algn="l"/>
                <a:tab pos="5790960" algn="l"/>
                <a:tab pos="6514920" algn="l"/>
                <a:tab pos="7238880" algn="l"/>
                <a:tab pos="7962839" algn="l"/>
                <a:tab pos="8686800" algn="l"/>
              </a:tabLst>
            </a:pPr>
            <a:r>
              <a:rPr lang="en-IN" sz="1800" dirty="0">
                <a:hlinkClick r:id="rId7"/>
              </a:rPr>
              <a:t>OpenGL Common Mistakes</a:t>
            </a:r>
            <a:endParaRPr lang="en-IN" sz="1800" dirty="0"/>
          </a:p>
          <a:p>
            <a:pPr marL="431640" lvl="0" indent="-324000">
              <a:spcAft>
                <a:spcPts val="1426"/>
              </a:spcAft>
              <a:buClr>
                <a:srgbClr val="000000"/>
              </a:buClr>
              <a:buSzPct val="45000"/>
              <a:buFont typeface="Wingdings" pitchFamily="2"/>
              <a:buChar char=""/>
              <a:tabLst>
                <a:tab pos="723600" algn="l"/>
                <a:tab pos="1447559" algn="l"/>
                <a:tab pos="2171520" algn="l"/>
                <a:tab pos="2895480" algn="l"/>
                <a:tab pos="3619440" algn="l"/>
                <a:tab pos="4343400" algn="l"/>
                <a:tab pos="5067000" algn="l"/>
                <a:tab pos="5790960" algn="l"/>
                <a:tab pos="6514920" algn="l"/>
                <a:tab pos="7238880" algn="l"/>
                <a:tab pos="7962839" algn="l"/>
                <a:tab pos="8686800" algn="l"/>
              </a:tabLst>
            </a:pPr>
            <a:r>
              <a:rPr lang="en-US" sz="1800" dirty="0">
                <a:hlinkClick r:id="rId8"/>
              </a:rPr>
              <a:t>Computer Graphics: Principles and Practice</a:t>
            </a:r>
            <a:r>
              <a:rPr lang="en-US" sz="1800" dirty="0"/>
              <a:t>, Foley, van Dam, Hughes</a:t>
            </a:r>
          </a:p>
          <a:p>
            <a:pPr marL="431640" lvl="0" indent="-324000">
              <a:spcAft>
                <a:spcPts val="1426"/>
              </a:spcAft>
              <a:buClr>
                <a:srgbClr val="000000"/>
              </a:buClr>
              <a:buSzPct val="45000"/>
              <a:buFont typeface="Wingdings" pitchFamily="2"/>
              <a:buChar char=""/>
              <a:tabLst>
                <a:tab pos="723600" algn="l"/>
                <a:tab pos="1447559" algn="l"/>
                <a:tab pos="2171520" algn="l"/>
                <a:tab pos="2895480" algn="l"/>
                <a:tab pos="3619440" algn="l"/>
                <a:tab pos="4343400" algn="l"/>
                <a:tab pos="5067000" algn="l"/>
                <a:tab pos="5790960" algn="l"/>
                <a:tab pos="6514920" algn="l"/>
                <a:tab pos="7238880" algn="l"/>
                <a:tab pos="7962839" algn="l"/>
                <a:tab pos="8686800" algn="l"/>
              </a:tabLst>
            </a:pPr>
            <a:r>
              <a:rPr lang="en-US" sz="1800" dirty="0">
                <a:hlinkClick r:id="rId9"/>
              </a:rPr>
              <a:t>Mathematical Elements of Computer Graphics</a:t>
            </a:r>
            <a:r>
              <a:rPr lang="en-US" sz="1800" dirty="0"/>
              <a:t>, Rogers, Adams</a:t>
            </a:r>
          </a:p>
          <a:p>
            <a:pPr marL="431640" lvl="0" indent="-324000">
              <a:spcAft>
                <a:spcPts val="1426"/>
              </a:spcAft>
              <a:buClr>
                <a:srgbClr val="000000"/>
              </a:buClr>
              <a:buSzPct val="45000"/>
              <a:buFont typeface="Wingdings" pitchFamily="2"/>
              <a:buChar char=""/>
              <a:tabLst>
                <a:tab pos="723600" algn="l"/>
                <a:tab pos="1447559" algn="l"/>
                <a:tab pos="2171520" algn="l"/>
                <a:tab pos="2895480" algn="l"/>
                <a:tab pos="3619440" algn="l"/>
                <a:tab pos="4343400" algn="l"/>
                <a:tab pos="5067000" algn="l"/>
                <a:tab pos="5790960" algn="l"/>
                <a:tab pos="6514920" algn="l"/>
                <a:tab pos="7238880" algn="l"/>
                <a:tab pos="7962839" algn="l"/>
                <a:tab pos="8686800" algn="l"/>
              </a:tabLst>
            </a:pPr>
            <a:r>
              <a:rPr lang="en-US" sz="1800" dirty="0">
                <a:hlinkClick r:id="rId10"/>
              </a:rPr>
              <a:t>CS 410: Introduction to Computer Graphics</a:t>
            </a:r>
            <a:r>
              <a:rPr lang="en-US" sz="1800" dirty="0"/>
              <a:t>, Colorado State University</a:t>
            </a:r>
          </a:p>
          <a:p>
            <a:pPr marL="446088" indent="-342900">
              <a:spcAft>
                <a:spcPts val="1425"/>
              </a:spcAft>
              <a:buSzPct val="45000"/>
              <a:buFont typeface="Wingdings" panose="05000000000000000000" pitchFamily="2" charset="2"/>
              <a:buChar char=""/>
            </a:pPr>
            <a:r>
              <a:rPr lang="en-US" altLang="en-US" sz="1800" dirty="0">
                <a:cs typeface="Courier New" panose="02070309020205020404" pitchFamily="49" charset="0"/>
                <a:hlinkClick r:id="rId11"/>
              </a:rPr>
              <a:t>WebGL: Up and Running</a:t>
            </a:r>
            <a:r>
              <a:rPr lang="en-US" altLang="en-US" sz="1800" dirty="0">
                <a:cs typeface="Courier New" panose="02070309020205020404" pitchFamily="49" charset="0"/>
              </a:rPr>
              <a:t>, Tony Parisi, O’Reilly Press</a:t>
            </a:r>
          </a:p>
          <a:p>
            <a:pPr marL="446088" indent="-342900">
              <a:spcAft>
                <a:spcPts val="1425"/>
              </a:spcAft>
              <a:buSzPct val="45000"/>
              <a:buFont typeface="Wingdings" panose="05000000000000000000" pitchFamily="2" charset="2"/>
              <a:buChar char=""/>
            </a:pPr>
            <a:r>
              <a:rPr lang="en-US" altLang="en-US" sz="1800" dirty="0">
                <a:cs typeface="Courier New" panose="02070309020205020404" pitchFamily="49" charset="0"/>
                <a:hlinkClick r:id="rId12"/>
              </a:rPr>
              <a:t>WebGL Beginner’s Guide</a:t>
            </a:r>
            <a:r>
              <a:rPr lang="en-US" altLang="en-US" sz="1800" dirty="0">
                <a:cs typeface="Courier New" panose="02070309020205020404" pitchFamily="49" charset="0"/>
              </a:rPr>
              <a:t>, Diego Cantor and Brandon Jones</a:t>
            </a:r>
          </a:p>
          <a:p>
            <a:pPr marL="431640" lvl="0" indent="-324000">
              <a:spcAft>
                <a:spcPts val="1426"/>
              </a:spcAft>
              <a:buClr>
                <a:srgbClr val="000000"/>
              </a:buClr>
              <a:buSzPct val="45000"/>
              <a:buFont typeface="Wingdings" pitchFamily="2"/>
              <a:buChar char=""/>
              <a:tabLst>
                <a:tab pos="723600" algn="l"/>
                <a:tab pos="1447559" algn="l"/>
                <a:tab pos="2171520" algn="l"/>
                <a:tab pos="2895480" algn="l"/>
                <a:tab pos="3619440" algn="l"/>
                <a:tab pos="4343400" algn="l"/>
                <a:tab pos="5067000" algn="l"/>
                <a:tab pos="5790960" algn="l"/>
                <a:tab pos="6514920" algn="l"/>
                <a:tab pos="7238880" algn="l"/>
                <a:tab pos="7962839" algn="l"/>
                <a:tab pos="8686800" algn="l"/>
              </a:tabLst>
            </a:pPr>
            <a:r>
              <a:rPr lang="en-US" sz="1800" dirty="0">
                <a:hlinkClick r:id="rId13"/>
              </a:rPr>
              <a:t>http://www.songho.ca/opengl/gl_pbo.html</a:t>
            </a:r>
            <a:r>
              <a:rPr lang="en-US" sz="1800" dirty="0"/>
              <a:t> (PBO Tutorial)</a:t>
            </a:r>
          </a:p>
          <a:p>
            <a:pPr marL="431640" lvl="0" indent="-324000">
              <a:spcAft>
                <a:spcPts val="1426"/>
              </a:spcAft>
              <a:buClr>
                <a:srgbClr val="000000"/>
              </a:buClr>
              <a:buSzPct val="45000"/>
              <a:buFont typeface="Wingdings" pitchFamily="2"/>
              <a:buChar char=""/>
              <a:tabLst>
                <a:tab pos="723600" algn="l"/>
                <a:tab pos="1447559" algn="l"/>
                <a:tab pos="2171520" algn="l"/>
                <a:tab pos="2895480" algn="l"/>
                <a:tab pos="3619440" algn="l"/>
                <a:tab pos="4343400" algn="l"/>
                <a:tab pos="5067000" algn="l"/>
                <a:tab pos="5790960" algn="l"/>
                <a:tab pos="6514920" algn="l"/>
                <a:tab pos="7238880" algn="l"/>
                <a:tab pos="7962839" algn="l"/>
                <a:tab pos="8686800" algn="l"/>
              </a:tabLst>
            </a:pPr>
            <a:r>
              <a:rPr lang="en-US" sz="1800" dirty="0">
                <a:hlinkClick r:id="rId14"/>
              </a:rPr>
              <a:t>Introduction to Accelerated Computing</a:t>
            </a:r>
            <a:endParaRPr lang="en-US" sz="1800" dirty="0"/>
          </a:p>
        </p:txBody>
      </p:sp>
    </p:spTree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1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/>
          <p:nvPr/>
        </p:nvSpPr>
        <p:spPr>
          <a:xfrm>
            <a:off x="503280" y="301680"/>
            <a:ext cx="9070920" cy="645624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63360" rIns="0" bIns="0" anchor="ctr" anchorCtr="1" compatLnSpc="0">
            <a:noAutofit/>
          </a:bodyPr>
          <a:lstStyle/>
          <a:p>
            <a:pPr marL="0" marR="0" lvl="0" indent="0" algn="ctr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723959" algn="l"/>
                <a:tab pos="1447919" algn="l"/>
                <a:tab pos="2171520" algn="l"/>
                <a:tab pos="2895479" algn="l"/>
                <a:tab pos="3619440" algn="l"/>
                <a:tab pos="4343400" algn="l"/>
                <a:tab pos="5067360" algn="l"/>
                <a:tab pos="5791320" algn="l"/>
                <a:tab pos="6514920" algn="l"/>
                <a:tab pos="7238880" algn="l"/>
                <a:tab pos="7962840" algn="l"/>
                <a:tab pos="8686800" algn="l"/>
              </a:tabLst>
            </a:pPr>
            <a:r>
              <a:rPr lang="en-US" sz="7200" b="1" i="0" u="none" strike="noStrike" kern="1200" spc="0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Microsoft YaHei" pitchFamily="2"/>
                <a:cs typeface="Arial Unicode MS" pitchFamily="34"/>
              </a:rPr>
              <a:t>Thank You !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 txBox="1">
            <a:spLocks noGrp="1"/>
          </p:cNvSpPr>
          <p:nvPr>
            <p:ph type="title"/>
          </p:nvPr>
        </p:nvSpPr>
        <p:spPr>
          <a:xfrm>
            <a:off x="503280" y="301680"/>
            <a:ext cx="7157360" cy="1262160"/>
          </a:xfrm>
        </p:spPr>
        <p:txBody>
          <a:bodyPr tIns="31680"/>
          <a:lstStyle/>
          <a:p>
            <a:pPr lvl="0">
              <a:tabLst>
                <a:tab pos="723959" algn="l"/>
                <a:tab pos="1447919" algn="l"/>
                <a:tab pos="2171520" algn="l"/>
                <a:tab pos="2895479" algn="l"/>
                <a:tab pos="3619440" algn="l"/>
                <a:tab pos="4343400" algn="l"/>
                <a:tab pos="5067360" algn="l"/>
                <a:tab pos="5791320" algn="l"/>
                <a:tab pos="6514920" algn="l"/>
                <a:tab pos="7238880" algn="l"/>
                <a:tab pos="7962840" algn="l"/>
                <a:tab pos="8686800" algn="l"/>
              </a:tabLst>
            </a:pPr>
            <a:r>
              <a:rPr lang="en-US" sz="3600" b="1" dirty="0"/>
              <a:t>Drawing Primitives</a:t>
            </a:r>
          </a:p>
        </p:txBody>
      </p:sp>
      <p:sp>
        <p:nvSpPr>
          <p:cNvPr id="3" name="Rectangle 2"/>
          <p:cNvSpPr txBox="1">
            <a:spLocks noGrp="1"/>
          </p:cNvSpPr>
          <p:nvPr>
            <p:ph type="body" idx="1"/>
          </p:nvPr>
        </p:nvSpPr>
        <p:spPr>
          <a:xfrm>
            <a:off x="503280" y="1768320"/>
            <a:ext cx="4535640" cy="5343480"/>
          </a:xfrm>
        </p:spPr>
        <p:txBody>
          <a:bodyPr tIns="24840"/>
          <a:lstStyle/>
          <a:p>
            <a:pPr marL="431640" lvl="0" indent="-324000">
              <a:lnSpc>
                <a:spcPct val="89000"/>
              </a:lnSpc>
              <a:buClr>
                <a:srgbClr val="000000"/>
              </a:buClr>
              <a:buSzPct val="45000"/>
              <a:buFont typeface="Wingdings" pitchFamily="2"/>
              <a:buChar char=""/>
              <a:tabLst>
                <a:tab pos="723600" algn="l"/>
                <a:tab pos="1447559" algn="l"/>
                <a:tab pos="2171520" algn="l"/>
                <a:tab pos="2895480" algn="l"/>
                <a:tab pos="3619440" algn="l"/>
                <a:tab pos="4343400" algn="l"/>
              </a:tabLst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Old Fixed-Function API:</a:t>
            </a:r>
          </a:p>
          <a:p>
            <a:pPr marL="431640" lvl="0" indent="-324000">
              <a:lnSpc>
                <a:spcPct val="89000"/>
              </a:lnSpc>
              <a:tabLst>
                <a:tab pos="723600" algn="l"/>
                <a:tab pos="1447559" algn="l"/>
                <a:tab pos="2171520" algn="l"/>
                <a:tab pos="2895480" algn="l"/>
                <a:tab pos="3619440" algn="l"/>
                <a:tab pos="4343400" algn="l"/>
              </a:tabLst>
            </a:pPr>
            <a:r>
              <a:rPr lang="en-US" sz="1800" b="1" dirty="0">
                <a:latin typeface="Courier New" pitchFamily="49"/>
              </a:rPr>
              <a:t>glBegin</a:t>
            </a:r>
            <a:r>
              <a:rPr lang="en-US" sz="1800" dirty="0">
                <a:latin typeface="Courier New" pitchFamily="49"/>
              </a:rPr>
              <a:t>(GL_PRIMITIVE);</a:t>
            </a:r>
          </a:p>
          <a:p>
            <a:pPr marL="431640" lvl="0" indent="-324000">
              <a:lnSpc>
                <a:spcPct val="89000"/>
              </a:lnSpc>
              <a:tabLst>
                <a:tab pos="723600" algn="l"/>
                <a:tab pos="1447559" algn="l"/>
                <a:tab pos="2171520" algn="l"/>
                <a:tab pos="2895480" algn="l"/>
                <a:tab pos="3619440" algn="l"/>
                <a:tab pos="4343400" algn="l"/>
              </a:tabLst>
            </a:pPr>
            <a:r>
              <a:rPr lang="en-US" sz="1800" b="1" dirty="0">
                <a:latin typeface="Courier New" pitchFamily="49"/>
              </a:rPr>
              <a:t>glVertex</a:t>
            </a:r>
            <a:r>
              <a:rPr lang="en-US" sz="1800" dirty="0">
                <a:latin typeface="Courier New" pitchFamily="49"/>
              </a:rPr>
              <a:t>(x0,y0,z0);</a:t>
            </a:r>
          </a:p>
          <a:p>
            <a:pPr marL="431640" lvl="0" indent="-324000">
              <a:lnSpc>
                <a:spcPct val="89000"/>
              </a:lnSpc>
              <a:tabLst>
                <a:tab pos="723600" algn="l"/>
                <a:tab pos="1447559" algn="l"/>
                <a:tab pos="2171520" algn="l"/>
                <a:tab pos="2895480" algn="l"/>
                <a:tab pos="3619440" algn="l"/>
                <a:tab pos="4343400" algn="l"/>
              </a:tabLst>
            </a:pPr>
            <a:r>
              <a:rPr lang="en-US" sz="1800" b="1" dirty="0">
                <a:latin typeface="Courier New" pitchFamily="49"/>
              </a:rPr>
              <a:t>glVertex</a:t>
            </a:r>
            <a:r>
              <a:rPr lang="en-US" sz="1800" dirty="0">
                <a:latin typeface="Courier New" pitchFamily="49"/>
              </a:rPr>
              <a:t>(x1,y1,z1);</a:t>
            </a:r>
          </a:p>
          <a:p>
            <a:pPr marL="431640" lvl="0" indent="-324000">
              <a:lnSpc>
                <a:spcPct val="89000"/>
              </a:lnSpc>
              <a:tabLst>
                <a:tab pos="723600" algn="l"/>
                <a:tab pos="1447559" algn="l"/>
                <a:tab pos="2171520" algn="l"/>
                <a:tab pos="2895480" algn="l"/>
                <a:tab pos="3619440" algn="l"/>
                <a:tab pos="4343400" algn="l"/>
              </a:tabLst>
            </a:pPr>
            <a:r>
              <a:rPr lang="en-US" sz="1800" dirty="0">
                <a:latin typeface="Courier New" pitchFamily="49"/>
              </a:rPr>
              <a:t>...</a:t>
            </a:r>
          </a:p>
          <a:p>
            <a:pPr marL="431640" lvl="0" indent="-324000">
              <a:lnSpc>
                <a:spcPct val="89000"/>
              </a:lnSpc>
              <a:tabLst>
                <a:tab pos="723600" algn="l"/>
                <a:tab pos="1447559" algn="l"/>
                <a:tab pos="2171520" algn="l"/>
                <a:tab pos="2895480" algn="l"/>
                <a:tab pos="3619440" algn="l"/>
                <a:tab pos="4343400" algn="l"/>
              </a:tabLst>
            </a:pPr>
            <a:r>
              <a:rPr lang="en-US" sz="1800" b="1" dirty="0">
                <a:latin typeface="Courier New" pitchFamily="49"/>
              </a:rPr>
              <a:t>glEnd</a:t>
            </a:r>
            <a:r>
              <a:rPr lang="en-US" sz="1800" dirty="0">
                <a:latin typeface="Courier New" pitchFamily="49"/>
              </a:rPr>
              <a:t>();</a:t>
            </a:r>
          </a:p>
          <a:p>
            <a:pPr marL="431640" lvl="0" indent="-324000">
              <a:lnSpc>
                <a:spcPct val="89000"/>
              </a:lnSpc>
              <a:tabLst>
                <a:tab pos="723600" algn="l"/>
                <a:tab pos="1447559" algn="l"/>
                <a:tab pos="2171520" algn="l"/>
                <a:tab pos="2895480" algn="l"/>
                <a:tab pos="3619440" algn="l"/>
                <a:tab pos="4343400" algn="l"/>
              </a:tabLst>
            </a:pPr>
            <a:endParaRPr lang="en-US" sz="1800" dirty="0">
              <a:latin typeface="Courier New" pitchFamily="49"/>
            </a:endParaRPr>
          </a:p>
          <a:p>
            <a:pPr marL="431640" lvl="0" indent="-324000">
              <a:lnSpc>
                <a:spcPct val="89000"/>
              </a:lnSpc>
              <a:buClr>
                <a:srgbClr val="000000"/>
              </a:buClr>
              <a:buSzPct val="45000"/>
              <a:buFont typeface="Wingdings" pitchFamily="2"/>
              <a:buChar char=""/>
              <a:tabLst>
                <a:tab pos="723600" algn="l"/>
                <a:tab pos="1447559" algn="l"/>
                <a:tab pos="2171520" algn="l"/>
                <a:tab pos="2895480" algn="l"/>
                <a:tab pos="3619440" algn="l"/>
                <a:tab pos="4343400" algn="l"/>
              </a:tabLst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Current API:</a:t>
            </a:r>
          </a:p>
          <a:p>
            <a:pPr marL="431640" lvl="0" indent="-324000">
              <a:lnSpc>
                <a:spcPct val="89000"/>
              </a:lnSpc>
              <a:tabLst>
                <a:tab pos="723600" algn="l"/>
                <a:tab pos="1447559" algn="l"/>
                <a:tab pos="2171520" algn="l"/>
                <a:tab pos="2895480" algn="l"/>
                <a:tab pos="3619440" algn="l"/>
                <a:tab pos="4343400" algn="l"/>
              </a:tabLst>
            </a:pPr>
            <a:r>
              <a:rPr lang="en-US" sz="1800" b="1" dirty="0">
                <a:latin typeface="Courier New" pitchFamily="49"/>
              </a:rPr>
              <a:t>glDrawArrays</a:t>
            </a:r>
            <a:r>
              <a:rPr lang="en-US" sz="1800" dirty="0">
                <a:latin typeface="Courier New" pitchFamily="49"/>
              </a:rPr>
              <a:t>(GLenum mode, GLint first, GLsizei count);</a:t>
            </a:r>
          </a:p>
          <a:p>
            <a:pPr marL="431640" lvl="0" indent="-324000">
              <a:lnSpc>
                <a:spcPct val="89000"/>
              </a:lnSpc>
              <a:tabLst>
                <a:tab pos="723600" algn="l"/>
                <a:tab pos="1447559" algn="l"/>
                <a:tab pos="2171520" algn="l"/>
                <a:tab pos="2895480" algn="l"/>
                <a:tab pos="3619440" algn="l"/>
                <a:tab pos="4343400" algn="l"/>
              </a:tabLst>
            </a:pPr>
            <a:r>
              <a:rPr lang="en-US" sz="1800" b="1" dirty="0">
                <a:latin typeface="Courier New" pitchFamily="49"/>
              </a:rPr>
              <a:t>glDrawElements</a:t>
            </a:r>
            <a:r>
              <a:rPr lang="en-US" sz="1800" dirty="0">
                <a:latin typeface="Courier New" pitchFamily="49"/>
              </a:rPr>
              <a:t>(GLenum mode,GLsizei count,GLenum type,const GLvoid *indices);</a:t>
            </a:r>
          </a:p>
          <a:p>
            <a:pPr marL="431640" lvl="0" indent="-324000">
              <a:lnSpc>
                <a:spcPct val="89000"/>
              </a:lnSpc>
              <a:tabLst>
                <a:tab pos="723600" algn="l"/>
                <a:tab pos="1447559" algn="l"/>
                <a:tab pos="2171520" algn="l"/>
                <a:tab pos="2895480" algn="l"/>
                <a:tab pos="3619440" algn="l"/>
                <a:tab pos="4343400" algn="l"/>
              </a:tabLst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QUADS, POLYGONS not supported – use TRIANGLES instead</a:t>
            </a:r>
          </a:p>
          <a:p>
            <a:pPr marL="431640" lvl="0" indent="-324000">
              <a:lnSpc>
                <a:spcPct val="89000"/>
              </a:lnSpc>
              <a:tabLst>
                <a:tab pos="723600" algn="l"/>
                <a:tab pos="1447559" algn="l"/>
                <a:tab pos="2171520" algn="l"/>
                <a:tab pos="2895480" algn="l"/>
                <a:tab pos="3619440" algn="l"/>
                <a:tab pos="4343400" algn="l"/>
              </a:tabLst>
            </a:pPr>
            <a:endParaRPr lang="en-US" sz="1800" dirty="0">
              <a:latin typeface="Courier New" pitchFamily="49"/>
            </a:endParaRPr>
          </a:p>
          <a:p>
            <a:pPr marL="431640" lvl="0" indent="-324000">
              <a:tabLst>
                <a:tab pos="723600" algn="l"/>
                <a:tab pos="1447559" algn="l"/>
                <a:tab pos="2171520" algn="l"/>
                <a:tab pos="2895480" algn="l"/>
                <a:tab pos="3619440" algn="l"/>
                <a:tab pos="4343400" algn="l"/>
              </a:tabLst>
            </a:pPr>
            <a:endParaRPr lang="en-US" sz="1800" dirty="0"/>
          </a:p>
        </p:txBody>
      </p:sp>
      <p:sp>
        <p:nvSpPr>
          <p:cNvPr id="4" name="Rectangle 3"/>
          <p:cNvSpPr>
            <a:spLocks noGrp="1"/>
          </p:cNvSpPr>
          <p:nvPr>
            <p:ph type="pic" idx="4294967295"/>
          </p:nvPr>
        </p:nvSpPr>
        <p:spPr>
          <a:xfrm>
            <a:off x="5151600" y="1768320"/>
            <a:ext cx="4425840" cy="4989600"/>
          </a:xfrm>
          <a:ln cap="flat">
            <a:noFill/>
          </a:ln>
        </p:spPr>
        <p:txBody>
          <a:bodyPr/>
          <a:lstStyle/>
          <a:p>
            <a:endParaRPr lang="en-AU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5219640" y="1800360"/>
            <a:ext cx="4319640" cy="4908600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 txBox="1">
            <a:spLocks noGrp="1"/>
          </p:cNvSpPr>
          <p:nvPr>
            <p:ph type="title"/>
          </p:nvPr>
        </p:nvSpPr>
        <p:spPr>
          <a:xfrm>
            <a:off x="503280" y="301680"/>
            <a:ext cx="7573920" cy="1262160"/>
          </a:xfrm>
        </p:spPr>
        <p:txBody>
          <a:bodyPr tIns="31680"/>
          <a:lstStyle/>
          <a:p>
            <a:pPr lvl="0">
              <a:tabLst>
                <a:tab pos="723959" algn="l"/>
                <a:tab pos="1447919" algn="l"/>
                <a:tab pos="2171520" algn="l"/>
                <a:tab pos="2895479" algn="l"/>
                <a:tab pos="3619440" algn="l"/>
                <a:tab pos="4343400" algn="l"/>
                <a:tab pos="5067360" algn="l"/>
                <a:tab pos="5791320" algn="l"/>
                <a:tab pos="6514920" algn="l"/>
                <a:tab pos="7238880" algn="l"/>
                <a:tab pos="7962840" algn="l"/>
                <a:tab pos="8686800" algn="l"/>
              </a:tabLst>
            </a:pPr>
            <a:r>
              <a:rPr lang="en-US" sz="3600" b="1" dirty="0"/>
              <a:t>Perspective Projection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353960" y="2684520"/>
            <a:ext cx="7981920" cy="2998800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 txBox="1">
            <a:spLocks noGrp="1"/>
          </p:cNvSpPr>
          <p:nvPr>
            <p:ph type="title"/>
          </p:nvPr>
        </p:nvSpPr>
        <p:spPr>
          <a:xfrm>
            <a:off x="2519280" y="345960"/>
            <a:ext cx="5219640" cy="1454040"/>
          </a:xfrm>
        </p:spPr>
        <p:txBody>
          <a:bodyPr tIns="31680"/>
          <a:lstStyle/>
          <a:p>
            <a:pPr lvl="0">
              <a:tabLst>
                <a:tab pos="723959" algn="l"/>
                <a:tab pos="1447919" algn="l"/>
                <a:tab pos="2171520" algn="l"/>
                <a:tab pos="2895479" algn="l"/>
                <a:tab pos="3619440" algn="l"/>
                <a:tab pos="4343400" algn="l"/>
                <a:tab pos="5067360" algn="l"/>
              </a:tabLst>
            </a:pPr>
            <a:r>
              <a:rPr lang="en-US" sz="3600" b="1" dirty="0"/>
              <a:t>Orthographic Projection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176480" y="1800360"/>
            <a:ext cx="7869240" cy="271764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rcRect t="4991"/>
          <a:stretch>
            <a:fillRect/>
          </a:stretch>
        </p:blipFill>
        <p:spPr>
          <a:xfrm>
            <a:off x="2266920" y="4425840"/>
            <a:ext cx="5148360" cy="3117960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 txBox="1">
            <a:spLocks noGrp="1"/>
          </p:cNvSpPr>
          <p:nvPr>
            <p:ph type="title"/>
          </p:nvPr>
        </p:nvSpPr>
        <p:spPr>
          <a:xfrm>
            <a:off x="503280" y="301680"/>
            <a:ext cx="7594240" cy="1262160"/>
          </a:xfrm>
        </p:spPr>
        <p:txBody>
          <a:bodyPr tIns="31680"/>
          <a:lstStyle/>
          <a:p>
            <a:pPr lvl="0">
              <a:tabLst>
                <a:tab pos="723959" algn="l"/>
                <a:tab pos="1447919" algn="l"/>
                <a:tab pos="2171520" algn="l"/>
                <a:tab pos="2895479" algn="l"/>
                <a:tab pos="3619440" algn="l"/>
                <a:tab pos="4343400" algn="l"/>
                <a:tab pos="5067360" algn="l"/>
                <a:tab pos="5791320" algn="l"/>
                <a:tab pos="6514920" algn="l"/>
                <a:tab pos="7238880" algn="l"/>
                <a:tab pos="7962840" algn="l"/>
                <a:tab pos="8686800" algn="l"/>
              </a:tabLst>
            </a:pPr>
            <a:r>
              <a:rPr lang="en-US" sz="3600" b="1" dirty="0"/>
              <a:t>Coordinate System</a:t>
            </a:r>
            <a:br>
              <a:rPr lang="en-US" sz="3600" b="1" dirty="0"/>
            </a:br>
            <a:r>
              <a:rPr lang="en-US" sz="3600" b="1" dirty="0"/>
              <a:t>(Right-Handed)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340000" y="1676519"/>
            <a:ext cx="5073480" cy="408312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3"/>
          <p:cNvSpPr txBox="1">
            <a:spLocks noGrp="1"/>
          </p:cNvSpPr>
          <p:nvPr>
            <p:ph type="subTitle" idx="4294967295"/>
          </p:nvPr>
        </p:nvSpPr>
        <p:spPr>
          <a:xfrm>
            <a:off x="360359" y="6080040"/>
            <a:ext cx="9070920" cy="758880"/>
          </a:xfrm>
        </p:spPr>
        <p:txBody>
          <a:bodyPr anchor="ctr" anchorCtr="1"/>
          <a:lstStyle/>
          <a:p>
            <a:pPr marL="0" lvl="0" indent="0" algn="ctr">
              <a:spcAft>
                <a:spcPts val="0"/>
              </a:spcAft>
              <a:tabLst>
                <a:tab pos="723959" algn="l"/>
                <a:tab pos="1447919" algn="l"/>
                <a:tab pos="2171520" algn="l"/>
                <a:tab pos="2895479" algn="l"/>
                <a:tab pos="3619440" algn="l"/>
                <a:tab pos="4343400" algn="l"/>
                <a:tab pos="5067360" algn="l"/>
                <a:tab pos="5791320" algn="l"/>
                <a:tab pos="6514920" algn="l"/>
                <a:tab pos="7238880" algn="l"/>
                <a:tab pos="7962840" algn="l"/>
                <a:tab pos="8686800" algn="l"/>
              </a:tabLst>
            </a:pPr>
            <a:r>
              <a:rPr lang="en-US" b="1" i="1" dirty="0"/>
              <a:t>v = (x,y,z)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 txBox="1">
            <a:spLocks noGrp="1"/>
          </p:cNvSpPr>
          <p:nvPr>
            <p:ph type="title"/>
          </p:nvPr>
        </p:nvSpPr>
        <p:spPr>
          <a:xfrm>
            <a:off x="503280" y="345960"/>
            <a:ext cx="7370720" cy="1171440"/>
          </a:xfrm>
        </p:spPr>
        <p:txBody>
          <a:bodyPr tIns="31680"/>
          <a:lstStyle/>
          <a:p>
            <a:pPr lvl="0">
              <a:tabLst>
                <a:tab pos="723959" algn="l"/>
                <a:tab pos="1447919" algn="l"/>
                <a:tab pos="2171520" algn="l"/>
                <a:tab pos="2895479" algn="l"/>
                <a:tab pos="3619440" algn="l"/>
                <a:tab pos="4343400" algn="l"/>
                <a:tab pos="5067360" algn="l"/>
                <a:tab pos="5791320" algn="l"/>
                <a:tab pos="6514920" algn="l"/>
                <a:tab pos="7238880" algn="l"/>
                <a:tab pos="7962840" algn="l"/>
                <a:tab pos="8686800" algn="l"/>
              </a:tabLst>
            </a:pPr>
            <a:r>
              <a:rPr lang="en-US" sz="3600" b="1" dirty="0"/>
              <a:t>Object(3D) </a:t>
            </a:r>
            <a:r>
              <a:rPr lang="en-US" sz="3600" b="1" dirty="0">
                <a:cs typeface="Arial" pitchFamily="34"/>
              </a:rPr>
              <a:t>→View(2D) </a:t>
            </a:r>
            <a:br>
              <a:rPr lang="en-US" sz="3600" b="1" dirty="0">
                <a:cs typeface="Arial" pitchFamily="34"/>
              </a:rPr>
            </a:br>
            <a:r>
              <a:rPr lang="en-US" sz="3600" b="1" dirty="0">
                <a:cs typeface="Arial" pitchFamily="34"/>
              </a:rPr>
              <a:t>Mapping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792000" y="2519280"/>
            <a:ext cx="8567640" cy="3311640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 txBox="1">
            <a:spLocks noGrp="1"/>
          </p:cNvSpPr>
          <p:nvPr>
            <p:ph type="title"/>
          </p:nvPr>
        </p:nvSpPr>
        <p:spPr>
          <a:xfrm>
            <a:off x="503280" y="301680"/>
            <a:ext cx="7807600" cy="1262160"/>
          </a:xfrm>
        </p:spPr>
        <p:txBody>
          <a:bodyPr tIns="31680"/>
          <a:lstStyle/>
          <a:p>
            <a:pPr lvl="0">
              <a:tabLst>
                <a:tab pos="723959" algn="l"/>
                <a:tab pos="1447919" algn="l"/>
                <a:tab pos="2171520" algn="l"/>
                <a:tab pos="2895479" algn="l"/>
                <a:tab pos="3619440" algn="l"/>
                <a:tab pos="4343400" algn="l"/>
                <a:tab pos="5067360" algn="l"/>
                <a:tab pos="5791320" algn="l"/>
                <a:tab pos="6514920" algn="l"/>
                <a:tab pos="7238880" algn="l"/>
                <a:tab pos="7962840" algn="l"/>
                <a:tab pos="8686800" algn="l"/>
              </a:tabLst>
            </a:pPr>
            <a:r>
              <a:rPr lang="en-US" sz="3600" b="1" dirty="0"/>
              <a:t>Transformations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539640" y="2160720"/>
            <a:ext cx="8999640" cy="3581279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Text Box 3"/>
          <p:cNvSpPr txBox="1"/>
          <p:nvPr/>
        </p:nvSpPr>
        <p:spPr>
          <a:xfrm>
            <a:off x="2279520" y="6119640"/>
            <a:ext cx="4560840" cy="62532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38880" rIns="0" bIns="0" anchor="ctr" anchorCtr="1" compatLnSpc="0">
            <a:noAutofit/>
          </a:bodyPr>
          <a:lstStyle/>
          <a:p>
            <a:pPr marL="0" marR="0" lvl="0" indent="0" algn="ctr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723959" algn="l"/>
                <a:tab pos="1447919" algn="l"/>
                <a:tab pos="2171520" algn="l"/>
                <a:tab pos="2895479" algn="l"/>
                <a:tab pos="3619440" algn="l"/>
                <a:tab pos="4343400" algn="l"/>
              </a:tabLst>
            </a:pPr>
            <a:r>
              <a:rPr lang="en-US" sz="4400" b="1" i="1" u="none" strike="noStrike" kern="1200" spc="0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Microsoft YaHei" pitchFamily="2"/>
                <a:cs typeface="Arial Unicode MS" pitchFamily="34"/>
              </a:rPr>
              <a:t>x' = T</a:t>
            </a:r>
            <a:r>
              <a:rPr lang="en-US" sz="4400" b="1" i="1" u="none" strike="noStrike" kern="1200" spc="0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Microsoft YaHei" pitchFamily="2"/>
                <a:cs typeface="Arial" pitchFamily="34"/>
              </a:rPr>
              <a:t>·x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/>
          <p:nvPr/>
        </p:nvSpPr>
        <p:spPr>
          <a:xfrm>
            <a:off x="3670200" y="2990880"/>
            <a:ext cx="2773440" cy="102240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63360" rIns="0" bIns="0" anchor="ctr" anchorCtr="1" compatLnSpc="0">
            <a:noAutofit/>
          </a:bodyPr>
          <a:lstStyle/>
          <a:p>
            <a:pPr marL="0" marR="0" lvl="0" indent="0" algn="ctr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723959" algn="l"/>
                <a:tab pos="1447919" algn="l"/>
                <a:tab pos="2171520" algn="l"/>
              </a:tabLst>
            </a:pPr>
            <a:r>
              <a:rPr lang="en-US" sz="7200" b="1" i="0" u="none" strike="noStrike" kern="1200" spc="0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Microsoft YaHei" pitchFamily="2"/>
                <a:cs typeface="Arial Unicode MS" pitchFamily="34"/>
              </a:rPr>
              <a:t>DAY 1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 txBox="1">
            <a:spLocks noGrp="1"/>
          </p:cNvSpPr>
          <p:nvPr>
            <p:ph type="title"/>
          </p:nvPr>
        </p:nvSpPr>
        <p:spPr>
          <a:xfrm>
            <a:off x="503280" y="301680"/>
            <a:ext cx="8325760" cy="1262160"/>
          </a:xfrm>
        </p:spPr>
        <p:txBody>
          <a:bodyPr tIns="31680"/>
          <a:lstStyle/>
          <a:p>
            <a:pPr lvl="0">
              <a:tabLst>
                <a:tab pos="723959" algn="l"/>
                <a:tab pos="1447919" algn="l"/>
                <a:tab pos="2171520" algn="l"/>
                <a:tab pos="2895479" algn="l"/>
                <a:tab pos="3619440" algn="l"/>
                <a:tab pos="4343400" algn="l"/>
                <a:tab pos="5067360" algn="l"/>
                <a:tab pos="5791320" algn="l"/>
                <a:tab pos="6514920" algn="l"/>
                <a:tab pos="7238880" algn="l"/>
                <a:tab pos="7962840" algn="l"/>
                <a:tab pos="8686800" algn="l"/>
              </a:tabLst>
            </a:pPr>
            <a:r>
              <a:rPr lang="en-US" sz="3600" b="1" dirty="0"/>
              <a:t>Vertex </a:t>
            </a:r>
            <a:r>
              <a:rPr lang="en-US" sz="4800" b="1" dirty="0">
                <a:cs typeface="Arial" pitchFamily="34"/>
              </a:rPr>
              <a:t>→</a:t>
            </a:r>
            <a:r>
              <a:rPr lang="en-US" sz="3200" b="1" dirty="0">
                <a:cs typeface="Arial" pitchFamily="34"/>
              </a:rPr>
              <a:t> Pixel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79280" y="2340000"/>
            <a:ext cx="9720360" cy="26622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360363" y="5380038"/>
            <a:ext cx="9070975" cy="1212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24840" rIns="0" bIns="0" anchor="ctr" anchorCtr="1"/>
          <a:lstStyle>
            <a:lvl1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961313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961313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961313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961313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961313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961313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961313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961313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961313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/>
            <a:r>
              <a:rPr lang="en-US" altLang="en-US" sz="2800" b="1" i="1" dirty="0"/>
              <a:t>T = T</a:t>
            </a:r>
            <a:r>
              <a:rPr lang="en-US" altLang="en-US" sz="1500" b="1" i="1" dirty="0"/>
              <a:t>P</a:t>
            </a:r>
            <a:r>
              <a:rPr lang="en-US" altLang="en-US" sz="2800" b="1" i="1" dirty="0"/>
              <a:t> * T</a:t>
            </a:r>
            <a:r>
              <a:rPr lang="en-US" altLang="en-US" sz="1500" b="1" i="1" dirty="0"/>
              <a:t>V</a:t>
            </a:r>
            <a:r>
              <a:rPr lang="en-US" altLang="en-US" sz="2800" b="1" i="1" dirty="0"/>
              <a:t> * T</a:t>
            </a:r>
            <a:r>
              <a:rPr lang="en-US" altLang="en-US" sz="1500" b="1" i="1" dirty="0"/>
              <a:t>M</a:t>
            </a:r>
            <a:br>
              <a:rPr lang="en-US" altLang="en-US" sz="2800" b="1" i="1" dirty="0"/>
            </a:br>
            <a:r>
              <a:rPr lang="en-US" altLang="en-US" sz="2800" b="1" i="1" dirty="0"/>
              <a:t>Note: multiply from the left</a:t>
            </a:r>
            <a:br>
              <a:rPr lang="en-US" altLang="en-US" sz="2800" b="1" i="1" dirty="0"/>
            </a:br>
            <a:r>
              <a:rPr lang="en-US" altLang="en-US" sz="2800" b="1" i="1" dirty="0"/>
              <a:t>matrix multiplication is not commutative!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 txBox="1">
            <a:spLocks noGrp="1"/>
          </p:cNvSpPr>
          <p:nvPr>
            <p:ph type="title"/>
          </p:nvPr>
        </p:nvSpPr>
        <p:spPr>
          <a:xfrm>
            <a:off x="503280" y="301680"/>
            <a:ext cx="8153040" cy="1262160"/>
          </a:xfrm>
        </p:spPr>
        <p:txBody>
          <a:bodyPr tIns="31680"/>
          <a:lstStyle/>
          <a:p>
            <a:pPr lvl="0">
              <a:tabLst>
                <a:tab pos="723959" algn="l"/>
                <a:tab pos="1447919" algn="l"/>
                <a:tab pos="2171520" algn="l"/>
                <a:tab pos="2895479" algn="l"/>
                <a:tab pos="3619440" algn="l"/>
                <a:tab pos="4343400" algn="l"/>
                <a:tab pos="5067360" algn="l"/>
                <a:tab pos="5791320" algn="l"/>
                <a:tab pos="6514920" algn="l"/>
                <a:tab pos="7238880" algn="l"/>
                <a:tab pos="7962840" algn="l"/>
                <a:tab pos="8686800" algn="l"/>
              </a:tabLst>
            </a:pPr>
            <a:r>
              <a:rPr lang="en-US" sz="3600" b="1" dirty="0">
                <a:cs typeface="Times New Roman" pitchFamily="18"/>
              </a:rPr>
              <a:t>OpenGL Pipeline</a:t>
            </a:r>
            <a:br>
              <a:rPr lang="en-US" sz="3600" b="1" dirty="0">
                <a:cs typeface="Times New Roman" pitchFamily="18"/>
              </a:rPr>
            </a:br>
            <a:r>
              <a:rPr lang="en-US" sz="3600" b="1" dirty="0">
                <a:cs typeface="Times New Roman" pitchFamily="18"/>
              </a:rPr>
              <a:t>(Fixed-Function)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rcRect t="15024"/>
          <a:stretch>
            <a:fillRect/>
          </a:stretch>
        </p:blipFill>
        <p:spPr>
          <a:xfrm>
            <a:off x="860399" y="1704960"/>
            <a:ext cx="8499600" cy="5097600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35912255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 txBox="1">
            <a:spLocks noGrp="1"/>
          </p:cNvSpPr>
          <p:nvPr>
            <p:ph type="title"/>
          </p:nvPr>
        </p:nvSpPr>
        <p:spPr>
          <a:xfrm>
            <a:off x="503280" y="301680"/>
            <a:ext cx="7380880" cy="1262160"/>
          </a:xfrm>
        </p:spPr>
        <p:txBody>
          <a:bodyPr tIns="31680"/>
          <a:lstStyle/>
          <a:p>
            <a:pPr lvl="0">
              <a:tabLst>
                <a:tab pos="723959" algn="l"/>
                <a:tab pos="1447919" algn="l"/>
                <a:tab pos="2171520" algn="l"/>
                <a:tab pos="2895479" algn="l"/>
                <a:tab pos="3619440" algn="l"/>
                <a:tab pos="4343400" algn="l"/>
                <a:tab pos="5067360" algn="l"/>
                <a:tab pos="5791320" algn="l"/>
                <a:tab pos="6514920" algn="l"/>
                <a:tab pos="7238880" algn="l"/>
                <a:tab pos="7962840" algn="l"/>
                <a:tab pos="8686800" algn="l"/>
              </a:tabLst>
            </a:pPr>
            <a:r>
              <a:rPr lang="en-US" sz="3600" b="1" dirty="0"/>
              <a:t>Programmable Pipeline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rcRect t="15087"/>
          <a:stretch>
            <a:fillRect/>
          </a:stretch>
        </p:blipFill>
        <p:spPr>
          <a:xfrm>
            <a:off x="500040" y="2160720"/>
            <a:ext cx="9220320" cy="4859280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20978831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/>
          <p:cNvPicPr>
            <a:picLocks noChangeAspect="1"/>
          </p:cNvPicPr>
          <p:nvPr/>
        </p:nvPicPr>
        <p:blipFill>
          <a:blip r:embed="rId3"/>
          <a:srcRect t="5069"/>
          <a:stretch>
            <a:fillRect/>
          </a:stretch>
        </p:blipFill>
        <p:spPr>
          <a:xfrm>
            <a:off x="4568760" y="3622680"/>
            <a:ext cx="5295959" cy="35766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1"/>
          <p:cNvSpPr txBox="1">
            <a:spLocks noGrp="1"/>
          </p:cNvSpPr>
          <p:nvPr>
            <p:ph type="title"/>
          </p:nvPr>
        </p:nvSpPr>
        <p:spPr>
          <a:xfrm>
            <a:off x="503280" y="301680"/>
            <a:ext cx="7502800" cy="1262160"/>
          </a:xfrm>
        </p:spPr>
        <p:txBody>
          <a:bodyPr tIns="31680"/>
          <a:lstStyle/>
          <a:p>
            <a:pPr lvl="0">
              <a:tabLst>
                <a:tab pos="723959" algn="l"/>
                <a:tab pos="1447919" algn="l"/>
                <a:tab pos="2171520" algn="l"/>
                <a:tab pos="2895479" algn="l"/>
                <a:tab pos="3619440" algn="l"/>
                <a:tab pos="4343400" algn="l"/>
                <a:tab pos="5067360" algn="l"/>
                <a:tab pos="5791320" algn="l"/>
                <a:tab pos="6514920" algn="l"/>
                <a:tab pos="7238880" algn="l"/>
                <a:tab pos="7962840" algn="l"/>
                <a:tab pos="8686800" algn="l"/>
              </a:tabLst>
            </a:pPr>
            <a:r>
              <a:rPr lang="en-US" sz="3600" b="1" dirty="0"/>
              <a:t>Viewport setup</a:t>
            </a:r>
          </a:p>
        </p:txBody>
      </p:sp>
      <p:sp>
        <p:nvSpPr>
          <p:cNvPr id="5" name="Text Box 3"/>
          <p:cNvSpPr txBox="1"/>
          <p:nvPr/>
        </p:nvSpPr>
        <p:spPr>
          <a:xfrm>
            <a:off x="360359" y="4803627"/>
            <a:ext cx="4319640" cy="230292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0000" tIns="69840" rIns="90000" bIns="4500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723959" algn="l"/>
                <a:tab pos="1447919" algn="l"/>
                <a:tab pos="2171520" algn="l"/>
                <a:tab pos="2895479" algn="l"/>
                <a:tab pos="3619440" algn="l"/>
              </a:tabLst>
            </a:pPr>
            <a:r>
              <a:rPr lang="de-DE" sz="2800" b="0" i="0" u="none" strike="noStrike" kern="1200" spc="0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Microsoft YaHei" pitchFamily="2"/>
                <a:cs typeface="Arial Unicode MS" pitchFamily="34"/>
              </a:rPr>
              <a:t>Viewport Mapping transforms Camera Coordinates (normalized) to</a:t>
            </a:r>
          </a:p>
          <a:p>
            <a:pPr marL="0" marR="0" lvl="0" indent="0" algn="l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723959" algn="l"/>
                <a:tab pos="1447919" algn="l"/>
                <a:tab pos="2171520" algn="l"/>
                <a:tab pos="2895479" algn="l"/>
                <a:tab pos="3619440" algn="l"/>
              </a:tabLst>
            </a:pPr>
            <a:r>
              <a:rPr lang="de-DE" sz="2800" b="0" i="0" u="none" strike="noStrike" kern="1200" spc="0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Microsoft YaHei" pitchFamily="2"/>
                <a:cs typeface="Arial Unicode MS" pitchFamily="34"/>
              </a:rPr>
              <a:t>Window Coordinates (pixel units)</a:t>
            </a:r>
          </a:p>
        </p:txBody>
      </p:sp>
      <p:sp>
        <p:nvSpPr>
          <p:cNvPr id="6" name="Text Box 3">
            <a:extLst>
              <a:ext uri="{FF2B5EF4-FFF2-40B4-BE49-F238E27FC236}">
                <a16:creationId xmlns:a16="http://schemas.microsoft.com/office/drawing/2014/main" id="{C3E843A1-43B8-4132-BCF1-249CE903D03E}"/>
              </a:ext>
            </a:extLst>
          </p:cNvPr>
          <p:cNvSpPr txBox="1"/>
          <p:nvPr/>
        </p:nvSpPr>
        <p:spPr>
          <a:xfrm>
            <a:off x="360359" y="4803626"/>
            <a:ext cx="4319640" cy="230292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0000" tIns="69840" rIns="90000" bIns="4500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723959" algn="l"/>
                <a:tab pos="1447919" algn="l"/>
                <a:tab pos="2171520" algn="l"/>
                <a:tab pos="2895479" algn="l"/>
                <a:tab pos="3619440" algn="l"/>
              </a:tabLst>
            </a:pPr>
            <a:r>
              <a:rPr lang="de-DE" sz="2800" b="0" i="0" u="none" strike="noStrike" kern="1200" spc="0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Microsoft YaHei" pitchFamily="2"/>
                <a:cs typeface="Arial Unicode MS" pitchFamily="34"/>
              </a:rPr>
              <a:t>Viewport Mapping transforms Camera Coordinates (normalized) to</a:t>
            </a:r>
          </a:p>
          <a:p>
            <a:pPr marL="0" marR="0" lvl="0" indent="0" algn="l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723959" algn="l"/>
                <a:tab pos="1447919" algn="l"/>
                <a:tab pos="2171520" algn="l"/>
                <a:tab pos="2895479" algn="l"/>
                <a:tab pos="3619440" algn="l"/>
              </a:tabLst>
            </a:pPr>
            <a:r>
              <a:rPr lang="de-DE" sz="2800" b="0" i="0" u="none" strike="noStrike" kern="1200" spc="0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Microsoft YaHei" pitchFamily="2"/>
                <a:cs typeface="Arial Unicode MS" pitchFamily="34"/>
              </a:rPr>
              <a:t>Window Coordinates (pixel units)</a:t>
            </a:r>
          </a:p>
        </p:txBody>
      </p:sp>
      <p:sp>
        <p:nvSpPr>
          <p:cNvPr id="7" name="Text Box 3">
            <a:extLst>
              <a:ext uri="{FF2B5EF4-FFF2-40B4-BE49-F238E27FC236}">
                <a16:creationId xmlns:a16="http://schemas.microsoft.com/office/drawing/2014/main" id="{4694D76A-8B07-42DD-854A-9902F56AE758}"/>
              </a:ext>
            </a:extLst>
          </p:cNvPr>
          <p:cNvSpPr txBox="1"/>
          <p:nvPr/>
        </p:nvSpPr>
        <p:spPr>
          <a:xfrm>
            <a:off x="234176" y="1541538"/>
            <a:ext cx="9846449" cy="245059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0000" tIns="69840" rIns="90000" bIns="45000" anchor="t" anchorCtr="0" compatLnSpc="0">
            <a:noAutofit/>
          </a:bodyPr>
          <a:lstStyle/>
          <a:p>
            <a:pPr lvl="0" hangingPunct="0">
              <a:lnSpc>
                <a:spcPct val="93000"/>
              </a:lnSpc>
              <a:tabLst>
                <a:tab pos="723959" algn="l"/>
                <a:tab pos="1447919" algn="l"/>
                <a:tab pos="2171520" algn="l"/>
                <a:tab pos="2895479" algn="l"/>
                <a:tab pos="3619440" algn="l"/>
              </a:tabLst>
            </a:pPr>
            <a:r>
              <a:rPr lang="de-DE" sz="2800" b="1" dirty="0">
                <a:solidFill>
                  <a:srgbClr val="000000"/>
                </a:solidFill>
                <a:latin typeface="Arial" pitchFamily="34"/>
                <a:ea typeface="Microsoft YaHei" pitchFamily="2"/>
                <a:cs typeface="Arial Unicode MS" pitchFamily="34"/>
              </a:rPr>
              <a:t> function initView()</a:t>
            </a:r>
            <a:r>
              <a:rPr lang="de-DE" sz="2800" dirty="0">
                <a:solidFill>
                  <a:srgbClr val="000000"/>
                </a:solidFill>
                <a:latin typeface="Arial" pitchFamily="34"/>
                <a:ea typeface="Microsoft YaHei" pitchFamily="2"/>
                <a:cs typeface="Arial Unicode MS" pitchFamily="34"/>
              </a:rPr>
              <a:t> {</a:t>
            </a:r>
          </a:p>
          <a:p>
            <a:pPr lvl="0" hangingPunct="0">
              <a:lnSpc>
                <a:spcPct val="93000"/>
              </a:lnSpc>
              <a:tabLst>
                <a:tab pos="723959" algn="l"/>
                <a:tab pos="1447919" algn="l"/>
                <a:tab pos="2171520" algn="l"/>
                <a:tab pos="2895479" algn="l"/>
                <a:tab pos="3619440" algn="l"/>
              </a:tabLst>
            </a:pPr>
            <a:r>
              <a:rPr lang="de-DE" sz="2800" dirty="0">
                <a:solidFill>
                  <a:srgbClr val="000000"/>
                </a:solidFill>
                <a:latin typeface="Arial" pitchFamily="34"/>
                <a:ea typeface="Microsoft YaHei" pitchFamily="2"/>
                <a:cs typeface="Arial Unicode MS" pitchFamily="34"/>
              </a:rPr>
              <a:t>        </a:t>
            </a:r>
            <a:r>
              <a:rPr lang="de-DE" sz="2800" b="1" dirty="0">
                <a:solidFill>
                  <a:srgbClr val="000000"/>
                </a:solidFill>
                <a:latin typeface="Arial" pitchFamily="34"/>
                <a:ea typeface="Microsoft YaHei" pitchFamily="2"/>
                <a:cs typeface="Arial Unicode MS" pitchFamily="34"/>
              </a:rPr>
              <a:t>gl.viewport</a:t>
            </a:r>
            <a:r>
              <a:rPr lang="de-DE" sz="2800" dirty="0">
                <a:solidFill>
                  <a:srgbClr val="000000"/>
                </a:solidFill>
                <a:latin typeface="Arial" pitchFamily="34"/>
                <a:ea typeface="Microsoft YaHei" pitchFamily="2"/>
                <a:cs typeface="Arial Unicode MS" pitchFamily="34"/>
              </a:rPr>
              <a:t>(0, 0, gl.viewportWidth, gl.viewportHeight);</a:t>
            </a:r>
          </a:p>
          <a:p>
            <a:pPr lvl="0" hangingPunct="0">
              <a:lnSpc>
                <a:spcPct val="93000"/>
              </a:lnSpc>
              <a:tabLst>
                <a:tab pos="723959" algn="l"/>
                <a:tab pos="1447919" algn="l"/>
                <a:tab pos="2171520" algn="l"/>
                <a:tab pos="2895479" algn="l"/>
                <a:tab pos="3619440" algn="l"/>
              </a:tabLst>
            </a:pPr>
            <a:r>
              <a:rPr lang="de-DE" sz="2800" dirty="0">
                <a:solidFill>
                  <a:srgbClr val="000000"/>
                </a:solidFill>
                <a:latin typeface="Arial" pitchFamily="34"/>
                <a:ea typeface="Microsoft YaHei" pitchFamily="2"/>
                <a:cs typeface="Arial Unicode MS" pitchFamily="34"/>
              </a:rPr>
              <a:t>        </a:t>
            </a:r>
            <a:r>
              <a:rPr lang="de-DE" sz="2800" b="1" dirty="0">
                <a:solidFill>
                  <a:srgbClr val="000000"/>
                </a:solidFill>
                <a:latin typeface="Arial" pitchFamily="34"/>
                <a:ea typeface="Microsoft YaHei" pitchFamily="2"/>
                <a:cs typeface="Arial Unicode MS" pitchFamily="34"/>
              </a:rPr>
              <a:t>mat4.perspective</a:t>
            </a:r>
            <a:r>
              <a:rPr lang="de-DE" sz="2800" dirty="0">
                <a:solidFill>
                  <a:srgbClr val="000000"/>
                </a:solidFill>
                <a:latin typeface="Arial" pitchFamily="34"/>
                <a:ea typeface="Microsoft YaHei" pitchFamily="2"/>
                <a:cs typeface="Arial Unicode MS" pitchFamily="34"/>
              </a:rPr>
              <a:t>(45, aspectRatio, 0.1, 100.0, pMatrix);</a:t>
            </a:r>
          </a:p>
          <a:p>
            <a:pPr lvl="0" hangingPunct="0">
              <a:lnSpc>
                <a:spcPct val="93000"/>
              </a:lnSpc>
              <a:tabLst>
                <a:tab pos="723959" algn="l"/>
                <a:tab pos="1447919" algn="l"/>
                <a:tab pos="2171520" algn="l"/>
                <a:tab pos="2895479" algn="l"/>
                <a:tab pos="3619440" algn="l"/>
              </a:tabLst>
            </a:pPr>
            <a:r>
              <a:rPr lang="de-DE" sz="2800" dirty="0">
                <a:solidFill>
                  <a:srgbClr val="000000"/>
                </a:solidFill>
                <a:latin typeface="Arial" pitchFamily="34"/>
                <a:ea typeface="Microsoft YaHei" pitchFamily="2"/>
                <a:cs typeface="Arial Unicode MS" pitchFamily="34"/>
              </a:rPr>
              <a:t>        </a:t>
            </a:r>
            <a:r>
              <a:rPr lang="de-DE" sz="2800" b="1" dirty="0">
                <a:solidFill>
                  <a:srgbClr val="000000"/>
                </a:solidFill>
                <a:latin typeface="Arial" pitchFamily="34"/>
                <a:ea typeface="Microsoft YaHei" pitchFamily="2"/>
                <a:cs typeface="Arial Unicode MS" pitchFamily="34"/>
              </a:rPr>
              <a:t>mat4.identity</a:t>
            </a:r>
            <a:r>
              <a:rPr lang="de-DE" sz="2800" dirty="0">
                <a:solidFill>
                  <a:srgbClr val="000000"/>
                </a:solidFill>
                <a:latin typeface="Arial" pitchFamily="34"/>
                <a:ea typeface="Microsoft YaHei" pitchFamily="2"/>
                <a:cs typeface="Arial Unicode MS" pitchFamily="34"/>
              </a:rPr>
              <a:t>(mvMatrix);</a:t>
            </a:r>
          </a:p>
          <a:p>
            <a:pPr lvl="0" hangingPunct="0">
              <a:lnSpc>
                <a:spcPct val="93000"/>
              </a:lnSpc>
              <a:tabLst>
                <a:tab pos="723959" algn="l"/>
                <a:tab pos="1447919" algn="l"/>
                <a:tab pos="2171520" algn="l"/>
                <a:tab pos="2895479" algn="l"/>
                <a:tab pos="3619440" algn="l"/>
              </a:tabLst>
            </a:pPr>
            <a:r>
              <a:rPr lang="de-DE" sz="2800" dirty="0">
                <a:solidFill>
                  <a:srgbClr val="000000"/>
                </a:solidFill>
                <a:latin typeface="Arial" pitchFamily="34"/>
                <a:ea typeface="Microsoft YaHei" pitchFamily="2"/>
                <a:cs typeface="Arial Unicode MS" pitchFamily="34"/>
              </a:rPr>
              <a:t>	 </a:t>
            </a:r>
            <a:r>
              <a:rPr lang="de-DE" sz="2800" b="1" dirty="0">
                <a:solidFill>
                  <a:srgbClr val="000000"/>
                </a:solidFill>
                <a:latin typeface="Arial" pitchFamily="34"/>
                <a:ea typeface="Microsoft YaHei" pitchFamily="2"/>
                <a:cs typeface="Arial Unicode MS" pitchFamily="34"/>
              </a:rPr>
              <a:t>setMatrixUniforms();</a:t>
            </a:r>
          </a:p>
          <a:p>
            <a:pPr lvl="0" hangingPunct="0">
              <a:lnSpc>
                <a:spcPct val="93000"/>
              </a:lnSpc>
              <a:tabLst>
                <a:tab pos="723959" algn="l"/>
                <a:tab pos="1447919" algn="l"/>
                <a:tab pos="2171520" algn="l"/>
                <a:tab pos="2895479" algn="l"/>
                <a:tab pos="3619440" algn="l"/>
              </a:tabLst>
            </a:pPr>
            <a:r>
              <a:rPr lang="de-DE" sz="2800" dirty="0">
                <a:solidFill>
                  <a:srgbClr val="000000"/>
                </a:solidFill>
                <a:latin typeface="Arial" pitchFamily="34"/>
                <a:ea typeface="Microsoft YaHei" pitchFamily="2"/>
                <a:cs typeface="Arial Unicode MS" pitchFamily="34"/>
              </a:rPr>
              <a:t>}</a:t>
            </a:r>
            <a:endParaRPr lang="de-DE" sz="2800" b="0" i="0" u="none" strike="noStrike" kern="1200" spc="0" baseline="0" dirty="0">
              <a:ln>
                <a:noFill/>
              </a:ln>
              <a:solidFill>
                <a:srgbClr val="000000"/>
              </a:solidFill>
              <a:latin typeface="Arial" pitchFamily="34"/>
              <a:ea typeface="Microsoft YaHei" pitchFamily="2"/>
              <a:cs typeface="Arial Unicode MS" pitchFamily="34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page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503280" y="301680"/>
            <a:ext cx="8478160" cy="1260360"/>
          </a:xfrm>
        </p:spPr>
        <p:txBody>
          <a:bodyPr/>
          <a:lstStyle/>
          <a:p>
            <a:pPr lvl="0"/>
            <a:r>
              <a:rPr lang="en-AU" sz="4000" b="1" dirty="0"/>
              <a:t>Rasterization</a:t>
            </a:r>
            <a:endParaRPr lang="en-AU" b="1" dirty="0"/>
          </a:p>
        </p:txBody>
      </p:sp>
      <p:sp>
        <p:nvSpPr>
          <p:cNvPr id="4" name="Text Placeholder 3"/>
          <p:cNvSpPr txBox="1">
            <a:spLocks noGrp="1"/>
          </p:cNvSpPr>
          <p:nvPr>
            <p:ph type="body" idx="4294967295"/>
          </p:nvPr>
        </p:nvSpPr>
        <p:spPr>
          <a:xfrm>
            <a:off x="5152320" y="1996068"/>
            <a:ext cx="4426920" cy="5275932"/>
          </a:xfrm>
        </p:spPr>
        <p:txBody>
          <a:bodyPr tIns="0"/>
          <a:lstStyle/>
          <a:p>
            <a:pPr lvl="0">
              <a:spcAft>
                <a:spcPts val="1417"/>
              </a:spcAft>
              <a:buSzPct val="45000"/>
              <a:buFont typeface="StarSymbol"/>
              <a:buChar char="●"/>
            </a:pPr>
            <a:r>
              <a:rPr lang="en-AU" sz="2800" dirty="0"/>
              <a:t>Frame buffer is subdivided into a grid of pixels</a:t>
            </a:r>
          </a:p>
          <a:p>
            <a:pPr lvl="0">
              <a:spcAft>
                <a:spcPts val="1417"/>
              </a:spcAft>
              <a:buSzPct val="45000"/>
              <a:buFont typeface="StarSymbol"/>
              <a:buChar char="●"/>
            </a:pPr>
            <a:r>
              <a:rPr lang="en-AU" sz="2800" dirty="0"/>
              <a:t>Determine which pixels are covered by the primitive</a:t>
            </a:r>
          </a:p>
          <a:p>
            <a:pPr lvl="0">
              <a:spcAft>
                <a:spcPts val="1417"/>
              </a:spcAft>
              <a:buSzPct val="45000"/>
              <a:buFont typeface="StarSymbol"/>
              <a:buChar char="●"/>
            </a:pPr>
            <a:r>
              <a:rPr lang="en-AU" sz="2800" dirty="0"/>
              <a:t>Fragment – data relevant to a pixel, finally resolves to a colour/output value (RGB, luminance etc.)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874" y="1468979"/>
            <a:ext cx="4200525" cy="493395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4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 txBox="1">
            <a:spLocks noGrp="1"/>
          </p:cNvSpPr>
          <p:nvPr>
            <p:ph type="title"/>
          </p:nvPr>
        </p:nvSpPr>
        <p:spPr>
          <a:xfrm>
            <a:off x="503280" y="301680"/>
            <a:ext cx="9070920" cy="1262160"/>
          </a:xfrm>
        </p:spPr>
        <p:txBody>
          <a:bodyPr tIns="31680"/>
          <a:lstStyle/>
          <a:p>
            <a:pPr lvl="0">
              <a:tabLst>
                <a:tab pos="723959" algn="l"/>
                <a:tab pos="1447919" algn="l"/>
                <a:tab pos="2171520" algn="l"/>
                <a:tab pos="2895479" algn="l"/>
                <a:tab pos="3619440" algn="l"/>
                <a:tab pos="4343400" algn="l"/>
                <a:tab pos="5067360" algn="l"/>
                <a:tab pos="5791320" algn="l"/>
                <a:tab pos="6514920" algn="l"/>
                <a:tab pos="7238880" algn="l"/>
                <a:tab pos="7962840" algn="l"/>
                <a:tab pos="8686800" algn="l"/>
              </a:tabLst>
            </a:pPr>
            <a:r>
              <a:rPr lang="en-US" sz="3600" b="1" dirty="0"/>
              <a:t>Shaders</a:t>
            </a:r>
          </a:p>
        </p:txBody>
      </p:sp>
      <p:sp>
        <p:nvSpPr>
          <p:cNvPr id="3" name="Text Box 2"/>
          <p:cNvSpPr txBox="1"/>
          <p:nvPr/>
        </p:nvSpPr>
        <p:spPr>
          <a:xfrm>
            <a:off x="682560" y="1630440"/>
            <a:ext cx="8317080" cy="302256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0000" tIns="62640" rIns="90000" bIns="4500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723959" algn="l"/>
                <a:tab pos="1447919" algn="l"/>
                <a:tab pos="2171520" algn="l"/>
                <a:tab pos="2895479" algn="l"/>
                <a:tab pos="3619440" algn="l"/>
                <a:tab pos="4343400" algn="l"/>
                <a:tab pos="5067360" algn="l"/>
                <a:tab pos="5791320" algn="l"/>
                <a:tab pos="6514920" algn="l"/>
                <a:tab pos="7238880" algn="l"/>
                <a:tab pos="7962840" algn="l"/>
              </a:tabLst>
            </a:pPr>
            <a:r>
              <a:rPr lang="de-DE" sz="2000" b="1" i="0" u="none" strike="noStrike" kern="1200" spc="0" baseline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Microsoft YaHei" pitchFamily="2"/>
                <a:cs typeface="Arial Unicode MS" pitchFamily="34"/>
              </a:rPr>
              <a:t>Vertex Shader:</a:t>
            </a:r>
          </a:p>
          <a:p>
            <a:pPr marL="0" marR="0" lvl="0" indent="0" algn="l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723959" algn="l"/>
                <a:tab pos="1447919" algn="l"/>
                <a:tab pos="2171520" algn="l"/>
                <a:tab pos="2895479" algn="l"/>
                <a:tab pos="3619440" algn="l"/>
                <a:tab pos="4343400" algn="l"/>
                <a:tab pos="5067360" algn="l"/>
                <a:tab pos="5791320" algn="l"/>
                <a:tab pos="6514920" algn="l"/>
                <a:tab pos="7238880" algn="l"/>
                <a:tab pos="7962840" algn="l"/>
              </a:tabLst>
            </a:pPr>
            <a:endParaRPr lang="de-DE" sz="800" b="1" i="0" u="none" strike="noStrike" kern="1200" spc="0" baseline="0">
              <a:ln>
                <a:noFill/>
              </a:ln>
              <a:solidFill>
                <a:srgbClr val="000000"/>
              </a:solidFill>
              <a:latin typeface="Arial" pitchFamily="34"/>
              <a:ea typeface="Microsoft YaHei" pitchFamily="2"/>
              <a:cs typeface="Arial Unicode MS" pitchFamily="34"/>
            </a:endParaRPr>
          </a:p>
          <a:p>
            <a:pPr marL="0" marR="0" lvl="0" indent="0" algn="l" rtl="0" hangingPunct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723959" algn="l"/>
                <a:tab pos="1447919" algn="l"/>
                <a:tab pos="2171520" algn="l"/>
                <a:tab pos="2895479" algn="l"/>
                <a:tab pos="3619440" algn="l"/>
                <a:tab pos="4343400" algn="l"/>
                <a:tab pos="5067360" algn="l"/>
                <a:tab pos="5791320" algn="l"/>
                <a:tab pos="6514920" algn="l"/>
                <a:tab pos="7238880" algn="l"/>
                <a:tab pos="7962840" algn="l"/>
              </a:tabLst>
            </a:pPr>
            <a:r>
              <a:rPr lang="de-DE" sz="1800" b="0" i="0" u="none" strike="noStrike" kern="1200" spc="0" baseline="0">
                <a:ln>
                  <a:noFill/>
                </a:ln>
                <a:solidFill>
                  <a:srgbClr val="000000"/>
                </a:solidFill>
                <a:latin typeface="Courier New" pitchFamily="49"/>
                <a:ea typeface="Microsoft YaHei" pitchFamily="2"/>
                <a:cs typeface="Arial Unicode MS" pitchFamily="34"/>
              </a:rPr>
              <a:t>uniform mat4 mvpMatrix;</a:t>
            </a:r>
          </a:p>
          <a:p>
            <a:pPr marL="0" marR="0" lvl="0" indent="0" algn="l" rtl="0" hangingPunct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723959" algn="l"/>
                <a:tab pos="1447919" algn="l"/>
                <a:tab pos="2171520" algn="l"/>
                <a:tab pos="2895479" algn="l"/>
                <a:tab pos="3619440" algn="l"/>
                <a:tab pos="4343400" algn="l"/>
                <a:tab pos="5067360" algn="l"/>
                <a:tab pos="5791320" algn="l"/>
                <a:tab pos="6514920" algn="l"/>
                <a:tab pos="7238880" algn="l"/>
                <a:tab pos="7962840" algn="l"/>
              </a:tabLst>
            </a:pPr>
            <a:r>
              <a:rPr lang="de-DE" sz="1800" b="0" i="0" u="none" strike="noStrike" kern="1200" spc="0" baseline="0">
                <a:ln>
                  <a:noFill/>
                </a:ln>
                <a:solidFill>
                  <a:srgbClr val="000000"/>
                </a:solidFill>
                <a:latin typeface="Courier New" pitchFamily="49"/>
                <a:ea typeface="Microsoft YaHei" pitchFamily="2"/>
                <a:cs typeface="Arial Unicode MS" pitchFamily="34"/>
              </a:rPr>
              <a:t>in vec4 vertex;</a:t>
            </a:r>
          </a:p>
          <a:p>
            <a:pPr marL="0" marR="0" lvl="0" indent="0" algn="l" rtl="0" hangingPunct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723959" algn="l"/>
                <a:tab pos="1447919" algn="l"/>
                <a:tab pos="2171520" algn="l"/>
                <a:tab pos="2895479" algn="l"/>
                <a:tab pos="3619440" algn="l"/>
                <a:tab pos="4343400" algn="l"/>
                <a:tab pos="5067360" algn="l"/>
                <a:tab pos="5791320" algn="l"/>
                <a:tab pos="6514920" algn="l"/>
                <a:tab pos="7238880" algn="l"/>
                <a:tab pos="7962840" algn="l"/>
              </a:tabLst>
            </a:pPr>
            <a:r>
              <a:rPr lang="de-DE" sz="1800" b="0" i="0" u="none" strike="noStrike" kern="1200" spc="0" baseline="0">
                <a:ln>
                  <a:noFill/>
                </a:ln>
                <a:solidFill>
                  <a:srgbClr val="000000"/>
                </a:solidFill>
                <a:latin typeface="Courier New" pitchFamily="49"/>
                <a:ea typeface="Microsoft YaHei" pitchFamily="2"/>
                <a:cs typeface="Arial Unicode MS" pitchFamily="34"/>
              </a:rPr>
              <a:t>in vec4 color;</a:t>
            </a:r>
          </a:p>
          <a:p>
            <a:pPr marL="0" marR="0" lvl="0" indent="0" algn="l" rtl="0" hangingPunct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723959" algn="l"/>
                <a:tab pos="1447919" algn="l"/>
                <a:tab pos="2171520" algn="l"/>
                <a:tab pos="2895479" algn="l"/>
                <a:tab pos="3619440" algn="l"/>
                <a:tab pos="4343400" algn="l"/>
                <a:tab pos="5067360" algn="l"/>
                <a:tab pos="5791320" algn="l"/>
                <a:tab pos="6514920" algn="l"/>
                <a:tab pos="7238880" algn="l"/>
                <a:tab pos="7962840" algn="l"/>
              </a:tabLst>
            </a:pPr>
            <a:r>
              <a:rPr lang="de-DE" sz="1800" b="0" i="0" u="none" strike="noStrike" kern="1200" spc="0" baseline="0">
                <a:ln>
                  <a:noFill/>
                </a:ln>
                <a:solidFill>
                  <a:srgbClr val="000000"/>
                </a:solidFill>
                <a:latin typeface="Courier New" pitchFamily="49"/>
                <a:ea typeface="Microsoft YaHei" pitchFamily="2"/>
                <a:cs typeface="Arial Unicode MS" pitchFamily="34"/>
              </a:rPr>
              <a:t>out vec4 varyingColor;</a:t>
            </a:r>
          </a:p>
          <a:p>
            <a:pPr marL="0" marR="0" lvl="0" indent="0" algn="l" rtl="0" hangingPunct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723959" algn="l"/>
                <a:tab pos="1447919" algn="l"/>
                <a:tab pos="2171520" algn="l"/>
                <a:tab pos="2895479" algn="l"/>
                <a:tab pos="3619440" algn="l"/>
                <a:tab pos="4343400" algn="l"/>
                <a:tab pos="5067360" algn="l"/>
                <a:tab pos="5791320" algn="l"/>
                <a:tab pos="6514920" algn="l"/>
                <a:tab pos="7238880" algn="l"/>
                <a:tab pos="7962840" algn="l"/>
              </a:tabLst>
            </a:pPr>
            <a:endParaRPr lang="de-DE" sz="1800" b="0" i="0" u="none" strike="noStrike" kern="1200" spc="0" baseline="0">
              <a:ln>
                <a:noFill/>
              </a:ln>
              <a:solidFill>
                <a:srgbClr val="000000"/>
              </a:solidFill>
              <a:latin typeface="Courier New" pitchFamily="49"/>
              <a:ea typeface="Microsoft YaHei" pitchFamily="2"/>
              <a:cs typeface="Arial Unicode MS" pitchFamily="34"/>
            </a:endParaRPr>
          </a:p>
          <a:p>
            <a:pPr marL="0" marR="0" lvl="0" indent="0" algn="l" rtl="0" hangingPunct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723959" algn="l"/>
                <a:tab pos="1447919" algn="l"/>
                <a:tab pos="2171520" algn="l"/>
                <a:tab pos="2895479" algn="l"/>
                <a:tab pos="3619440" algn="l"/>
                <a:tab pos="4343400" algn="l"/>
                <a:tab pos="5067360" algn="l"/>
                <a:tab pos="5791320" algn="l"/>
                <a:tab pos="6514920" algn="l"/>
                <a:tab pos="7238880" algn="l"/>
                <a:tab pos="7962840" algn="l"/>
              </a:tabLst>
            </a:pPr>
            <a:r>
              <a:rPr lang="de-DE" sz="1800" b="0" i="0" u="none" strike="noStrike" kern="1200" spc="0" baseline="0">
                <a:ln>
                  <a:noFill/>
                </a:ln>
                <a:solidFill>
                  <a:srgbClr val="000000"/>
                </a:solidFill>
                <a:latin typeface="Courier New" pitchFamily="49"/>
                <a:ea typeface="Microsoft YaHei" pitchFamily="2"/>
                <a:cs typeface="Arial Unicode MS" pitchFamily="34"/>
              </a:rPr>
              <a:t>void main(void)</a:t>
            </a:r>
          </a:p>
          <a:p>
            <a:pPr marL="0" marR="0" lvl="0" indent="0" algn="l" rtl="0" hangingPunct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723959" algn="l"/>
                <a:tab pos="1447919" algn="l"/>
                <a:tab pos="2171520" algn="l"/>
                <a:tab pos="2895479" algn="l"/>
                <a:tab pos="3619440" algn="l"/>
                <a:tab pos="4343400" algn="l"/>
                <a:tab pos="5067360" algn="l"/>
                <a:tab pos="5791320" algn="l"/>
                <a:tab pos="6514920" algn="l"/>
                <a:tab pos="7238880" algn="l"/>
                <a:tab pos="7962840" algn="l"/>
              </a:tabLst>
            </a:pPr>
            <a:r>
              <a:rPr lang="de-DE" sz="1800" b="0" i="0" u="none" strike="noStrike" kern="1200" spc="0" baseline="0">
                <a:ln>
                  <a:noFill/>
                </a:ln>
                <a:solidFill>
                  <a:srgbClr val="000000"/>
                </a:solidFill>
                <a:latin typeface="Courier New" pitchFamily="49"/>
                <a:ea typeface="Microsoft YaHei" pitchFamily="2"/>
                <a:cs typeface="Arial Unicode MS" pitchFamily="34"/>
              </a:rPr>
              <a:t>{</a:t>
            </a:r>
          </a:p>
          <a:p>
            <a:pPr marL="0" marR="0" lvl="0" indent="0" algn="l" rtl="0" hangingPunct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723959" algn="l"/>
                <a:tab pos="1447919" algn="l"/>
                <a:tab pos="2171520" algn="l"/>
                <a:tab pos="2895479" algn="l"/>
                <a:tab pos="3619440" algn="l"/>
                <a:tab pos="4343400" algn="l"/>
                <a:tab pos="5067360" algn="l"/>
                <a:tab pos="5791320" algn="l"/>
                <a:tab pos="6514920" algn="l"/>
                <a:tab pos="7238880" algn="l"/>
                <a:tab pos="7962840" algn="l"/>
              </a:tabLst>
            </a:pPr>
            <a:r>
              <a:rPr lang="de-DE" sz="1800" b="0" i="0" u="none" strike="noStrike" kern="1200" spc="0" baseline="0">
                <a:ln>
                  <a:noFill/>
                </a:ln>
                <a:solidFill>
                  <a:srgbClr val="000000"/>
                </a:solidFill>
                <a:latin typeface="Courier New" pitchFamily="49"/>
                <a:ea typeface="Microsoft YaHei" pitchFamily="2"/>
                <a:cs typeface="Arial Unicode MS" pitchFamily="34"/>
              </a:rPr>
              <a:t>	varyingColor = color;</a:t>
            </a:r>
          </a:p>
          <a:p>
            <a:pPr marL="0" marR="0" lvl="0" indent="0" algn="l" rtl="0" hangingPunct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723959" algn="l"/>
                <a:tab pos="1447919" algn="l"/>
                <a:tab pos="2171520" algn="l"/>
                <a:tab pos="2895479" algn="l"/>
                <a:tab pos="3619440" algn="l"/>
                <a:tab pos="4343400" algn="l"/>
                <a:tab pos="5067360" algn="l"/>
                <a:tab pos="5791320" algn="l"/>
                <a:tab pos="6514920" algn="l"/>
                <a:tab pos="7238880" algn="l"/>
                <a:tab pos="7962840" algn="l"/>
              </a:tabLst>
            </a:pPr>
            <a:r>
              <a:rPr lang="de-DE" sz="1800" b="0" i="0" u="none" strike="noStrike" kern="1200" spc="0" baseline="0">
                <a:ln>
                  <a:noFill/>
                </a:ln>
                <a:solidFill>
                  <a:srgbClr val="000000"/>
                </a:solidFill>
                <a:latin typeface="Courier New" pitchFamily="49"/>
                <a:ea typeface="Microsoft YaHei" pitchFamily="2"/>
                <a:cs typeface="Arial Unicode MS" pitchFamily="34"/>
              </a:rPr>
              <a:t>	gl_Position = mvpMatrix * vertex;</a:t>
            </a:r>
          </a:p>
          <a:p>
            <a:pPr marL="0" marR="0" lvl="0" indent="0" algn="l" rtl="0" hangingPunct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723959" algn="l"/>
                <a:tab pos="1447919" algn="l"/>
                <a:tab pos="2171520" algn="l"/>
                <a:tab pos="2895479" algn="l"/>
                <a:tab pos="3619440" algn="l"/>
                <a:tab pos="4343400" algn="l"/>
                <a:tab pos="5067360" algn="l"/>
                <a:tab pos="5791320" algn="l"/>
                <a:tab pos="6514920" algn="l"/>
                <a:tab pos="7238880" algn="l"/>
                <a:tab pos="7962840" algn="l"/>
              </a:tabLst>
            </a:pPr>
            <a:r>
              <a:rPr lang="de-DE" sz="1800" b="0" i="0" u="none" strike="noStrike" kern="1200" spc="0" baseline="0">
                <a:ln>
                  <a:noFill/>
                </a:ln>
                <a:solidFill>
                  <a:srgbClr val="000000"/>
                </a:solidFill>
                <a:latin typeface="Courier New" pitchFamily="49"/>
                <a:ea typeface="Microsoft YaHei" pitchFamily="2"/>
                <a:cs typeface="Arial Unicode MS" pitchFamily="34"/>
              </a:rPr>
              <a:t>}</a:t>
            </a:r>
            <a:r>
              <a:rPr lang="de-DE" sz="2000" b="0" i="0" u="none" strike="noStrike" kern="1200" spc="0" baseline="0">
                <a:ln>
                  <a:noFill/>
                </a:ln>
                <a:solidFill>
                  <a:srgbClr val="000000"/>
                </a:solidFill>
                <a:latin typeface="NimbusMonL-Regu" pitchFamily="18"/>
                <a:ea typeface="Microsoft YaHei" pitchFamily="2"/>
                <a:cs typeface="Arial Unicode MS" pitchFamily="34"/>
              </a:rPr>
              <a:t>	</a:t>
            </a:r>
          </a:p>
        </p:txBody>
      </p:sp>
      <p:sp>
        <p:nvSpPr>
          <p:cNvPr id="4" name="Text Box 3"/>
          <p:cNvSpPr txBox="1"/>
          <p:nvPr/>
        </p:nvSpPr>
        <p:spPr>
          <a:xfrm>
            <a:off x="720719" y="4716360"/>
            <a:ext cx="7740720" cy="248436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0000" tIns="62640" rIns="90000" bIns="4500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723959" algn="l"/>
                <a:tab pos="1447919" algn="l"/>
                <a:tab pos="2171520" algn="l"/>
                <a:tab pos="2895479" algn="l"/>
                <a:tab pos="3619440" algn="l"/>
                <a:tab pos="4343400" algn="l"/>
                <a:tab pos="5067360" algn="l"/>
                <a:tab pos="5791320" algn="l"/>
                <a:tab pos="6514920" algn="l"/>
                <a:tab pos="7238880" algn="l"/>
              </a:tabLst>
            </a:pPr>
            <a:r>
              <a:rPr lang="de-DE" sz="2000" b="1" i="0" u="none" strike="noStrike" kern="1200" spc="0" baseline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Microsoft YaHei" pitchFamily="2"/>
                <a:cs typeface="Arial Unicode MS" pitchFamily="34"/>
              </a:rPr>
              <a:t>Fragment Shader:</a:t>
            </a:r>
          </a:p>
          <a:p>
            <a:pPr marL="0" marR="0" lvl="0" indent="0" algn="l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723959" algn="l"/>
                <a:tab pos="1447919" algn="l"/>
                <a:tab pos="2171520" algn="l"/>
                <a:tab pos="2895479" algn="l"/>
                <a:tab pos="3619440" algn="l"/>
                <a:tab pos="4343400" algn="l"/>
                <a:tab pos="5067360" algn="l"/>
                <a:tab pos="5791320" algn="l"/>
                <a:tab pos="6514920" algn="l"/>
                <a:tab pos="7238880" algn="l"/>
              </a:tabLst>
            </a:pPr>
            <a:endParaRPr lang="de-DE" sz="800" b="1" i="0" u="none" strike="noStrike" kern="1200" spc="0" baseline="0">
              <a:ln>
                <a:noFill/>
              </a:ln>
              <a:solidFill>
                <a:srgbClr val="000000"/>
              </a:solidFill>
              <a:latin typeface="Arial" pitchFamily="34"/>
              <a:ea typeface="Microsoft YaHei" pitchFamily="2"/>
              <a:cs typeface="Arial Unicode MS" pitchFamily="34"/>
            </a:endParaRPr>
          </a:p>
          <a:p>
            <a:pPr marL="0" marR="0" lvl="0" indent="0" algn="l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723959" algn="l"/>
                <a:tab pos="1447919" algn="l"/>
                <a:tab pos="2171520" algn="l"/>
                <a:tab pos="2895479" algn="l"/>
                <a:tab pos="3619440" algn="l"/>
                <a:tab pos="4343400" algn="l"/>
                <a:tab pos="5067360" algn="l"/>
                <a:tab pos="5791320" algn="l"/>
                <a:tab pos="6514920" algn="l"/>
                <a:tab pos="7238880" algn="l"/>
              </a:tabLst>
            </a:pPr>
            <a:endParaRPr lang="de-DE" sz="600" b="1" i="0" u="none" strike="noStrike" kern="1200" spc="0" baseline="0">
              <a:ln>
                <a:noFill/>
              </a:ln>
              <a:solidFill>
                <a:srgbClr val="000000"/>
              </a:solidFill>
              <a:latin typeface="Arial" pitchFamily="34"/>
              <a:ea typeface="Microsoft YaHei" pitchFamily="2"/>
              <a:cs typeface="Arial Unicode MS" pitchFamily="34"/>
            </a:endParaRPr>
          </a:p>
          <a:p>
            <a:pPr marL="0" marR="0" lvl="0" indent="0" algn="l" rtl="0" hangingPunct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723959" algn="l"/>
                <a:tab pos="1447919" algn="l"/>
                <a:tab pos="2171520" algn="l"/>
                <a:tab pos="2895479" algn="l"/>
                <a:tab pos="3619440" algn="l"/>
                <a:tab pos="4343400" algn="l"/>
                <a:tab pos="5067360" algn="l"/>
                <a:tab pos="5791320" algn="l"/>
                <a:tab pos="6514920" algn="l"/>
                <a:tab pos="7238880" algn="l"/>
              </a:tabLst>
            </a:pPr>
            <a:r>
              <a:rPr lang="de-DE" sz="1800" b="0" i="0" u="none" strike="noStrike" kern="1200" spc="0" baseline="0">
                <a:ln>
                  <a:noFill/>
                </a:ln>
                <a:solidFill>
                  <a:srgbClr val="000000"/>
                </a:solidFill>
                <a:latin typeface="Courier New" pitchFamily="49"/>
                <a:ea typeface="Microsoft YaHei" pitchFamily="2"/>
                <a:cs typeface="Arial Unicode MS" pitchFamily="34"/>
              </a:rPr>
              <a:t>in vec4 varyingColor;</a:t>
            </a:r>
          </a:p>
          <a:p>
            <a:pPr marL="0" marR="0" lvl="0" indent="0" algn="l" rtl="0" hangingPunct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723959" algn="l"/>
                <a:tab pos="1447919" algn="l"/>
                <a:tab pos="2171520" algn="l"/>
                <a:tab pos="2895479" algn="l"/>
                <a:tab pos="3619440" algn="l"/>
                <a:tab pos="4343400" algn="l"/>
                <a:tab pos="5067360" algn="l"/>
                <a:tab pos="5791320" algn="l"/>
                <a:tab pos="6514920" algn="l"/>
                <a:tab pos="7238880" algn="l"/>
              </a:tabLst>
            </a:pPr>
            <a:r>
              <a:rPr lang="de-DE" sz="1800" b="0" i="0" u="none" strike="noStrike" kern="1200" spc="0" baseline="0">
                <a:ln>
                  <a:noFill/>
                </a:ln>
                <a:solidFill>
                  <a:srgbClr val="000000"/>
                </a:solidFill>
                <a:latin typeface="Courier New" pitchFamily="49"/>
                <a:ea typeface="Microsoft YaHei" pitchFamily="2"/>
                <a:cs typeface="Arial Unicode MS" pitchFamily="34"/>
              </a:rPr>
              <a:t>out vec4 fragColor;</a:t>
            </a:r>
          </a:p>
          <a:p>
            <a:pPr marL="0" marR="0" lvl="0" indent="0" algn="l" rtl="0" hangingPunct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723959" algn="l"/>
                <a:tab pos="1447919" algn="l"/>
                <a:tab pos="2171520" algn="l"/>
                <a:tab pos="2895479" algn="l"/>
                <a:tab pos="3619440" algn="l"/>
                <a:tab pos="4343400" algn="l"/>
                <a:tab pos="5067360" algn="l"/>
                <a:tab pos="5791320" algn="l"/>
                <a:tab pos="6514920" algn="l"/>
                <a:tab pos="7238880" algn="l"/>
              </a:tabLst>
            </a:pPr>
            <a:endParaRPr lang="de-DE" sz="1800" b="0" i="0" u="none" strike="noStrike" kern="1200" spc="0" baseline="0">
              <a:ln>
                <a:noFill/>
              </a:ln>
              <a:solidFill>
                <a:srgbClr val="000000"/>
              </a:solidFill>
              <a:latin typeface="Courier New" pitchFamily="49"/>
              <a:ea typeface="Microsoft YaHei" pitchFamily="2"/>
              <a:cs typeface="Arial Unicode MS" pitchFamily="34"/>
            </a:endParaRPr>
          </a:p>
          <a:p>
            <a:pPr marL="0" marR="0" lvl="0" indent="0" algn="l" rtl="0" hangingPunct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723959" algn="l"/>
                <a:tab pos="1447919" algn="l"/>
                <a:tab pos="2171520" algn="l"/>
                <a:tab pos="2895479" algn="l"/>
                <a:tab pos="3619440" algn="l"/>
                <a:tab pos="4343400" algn="l"/>
                <a:tab pos="5067360" algn="l"/>
                <a:tab pos="5791320" algn="l"/>
                <a:tab pos="6514920" algn="l"/>
                <a:tab pos="7238880" algn="l"/>
              </a:tabLst>
            </a:pPr>
            <a:r>
              <a:rPr lang="de-DE" sz="1800" b="0" i="0" u="none" strike="noStrike" kern="1200" spc="0" baseline="0">
                <a:ln>
                  <a:noFill/>
                </a:ln>
                <a:solidFill>
                  <a:srgbClr val="000000"/>
                </a:solidFill>
                <a:latin typeface="Courier New" pitchFamily="49"/>
                <a:ea typeface="Microsoft YaHei" pitchFamily="2"/>
                <a:cs typeface="Arial Unicode MS" pitchFamily="34"/>
              </a:rPr>
              <a:t>void</a:t>
            </a:r>
            <a:r>
              <a:rPr lang="de-DE" sz="1800" b="0" i="0" u="none" strike="noStrike" kern="1200" spc="0" baseline="0">
                <a:ln>
                  <a:noFill/>
                </a:ln>
                <a:solidFill>
                  <a:srgbClr val="8F2100"/>
                </a:solidFill>
                <a:latin typeface="NimbusMonL-Bold" pitchFamily="18"/>
                <a:ea typeface="Microsoft YaHei" pitchFamily="2"/>
                <a:cs typeface="Arial Unicode MS" pitchFamily="34"/>
              </a:rPr>
              <a:t> </a:t>
            </a:r>
            <a:r>
              <a:rPr lang="de-DE" sz="1800" b="0" i="0" u="none" strike="noStrike" kern="1200" spc="0" baseline="0">
                <a:ln>
                  <a:noFill/>
                </a:ln>
                <a:solidFill>
                  <a:srgbClr val="000000"/>
                </a:solidFill>
                <a:latin typeface="Courier New" pitchFamily="49"/>
                <a:ea typeface="Microsoft YaHei" pitchFamily="2"/>
                <a:cs typeface="Arial Unicode MS" pitchFamily="34"/>
              </a:rPr>
              <a:t>main(void)</a:t>
            </a:r>
          </a:p>
          <a:p>
            <a:pPr marL="0" marR="0" lvl="0" indent="0" algn="l" rtl="0" hangingPunct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723959" algn="l"/>
                <a:tab pos="1447919" algn="l"/>
                <a:tab pos="2171520" algn="l"/>
                <a:tab pos="2895479" algn="l"/>
                <a:tab pos="3619440" algn="l"/>
                <a:tab pos="4343400" algn="l"/>
                <a:tab pos="5067360" algn="l"/>
                <a:tab pos="5791320" algn="l"/>
                <a:tab pos="6514920" algn="l"/>
                <a:tab pos="7238880" algn="l"/>
              </a:tabLst>
            </a:pPr>
            <a:r>
              <a:rPr lang="de-DE" sz="1800" b="0" i="0" u="none" strike="noStrike" kern="1200" spc="0" baseline="0">
                <a:ln>
                  <a:noFill/>
                </a:ln>
                <a:solidFill>
                  <a:srgbClr val="000000"/>
                </a:solidFill>
                <a:latin typeface="Courier New" pitchFamily="49"/>
                <a:ea typeface="Microsoft YaHei" pitchFamily="2"/>
                <a:cs typeface="Arial Unicode MS" pitchFamily="34"/>
              </a:rPr>
              <a:t>{</a:t>
            </a:r>
          </a:p>
          <a:p>
            <a:pPr marL="0" marR="0" lvl="0" indent="0" algn="l" rtl="0" hangingPunct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723959" algn="l"/>
                <a:tab pos="1447919" algn="l"/>
                <a:tab pos="2171520" algn="l"/>
                <a:tab pos="2895479" algn="l"/>
                <a:tab pos="3619440" algn="l"/>
                <a:tab pos="4343400" algn="l"/>
                <a:tab pos="5067360" algn="l"/>
                <a:tab pos="5791320" algn="l"/>
                <a:tab pos="6514920" algn="l"/>
                <a:tab pos="7238880" algn="l"/>
              </a:tabLst>
            </a:pPr>
            <a:r>
              <a:rPr lang="de-DE" sz="1800" b="0" i="0" u="none" strike="noStrike" kern="1200" spc="0" baseline="0">
                <a:ln>
                  <a:noFill/>
                </a:ln>
                <a:solidFill>
                  <a:srgbClr val="000000"/>
                </a:solidFill>
                <a:latin typeface="Courier New" pitchFamily="49"/>
                <a:ea typeface="Microsoft YaHei" pitchFamily="2"/>
                <a:cs typeface="Arial Unicode MS" pitchFamily="34"/>
              </a:rPr>
              <a:t>	fragColor </a:t>
            </a:r>
            <a:r>
              <a:rPr lang="de-DE" sz="1800" b="0" i="0" u="none" strike="noStrike" kern="1200" spc="0" baseline="0">
                <a:ln>
                  <a:noFill/>
                </a:ln>
                <a:solidFill>
                  <a:srgbClr val="666666"/>
                </a:solidFill>
                <a:latin typeface="NimbusMonL-Regu" pitchFamily="18"/>
                <a:ea typeface="Microsoft YaHei" pitchFamily="2"/>
                <a:cs typeface="Arial Unicode MS" pitchFamily="34"/>
              </a:rPr>
              <a:t>= </a:t>
            </a:r>
            <a:r>
              <a:rPr lang="de-DE" sz="1800" b="0" i="0" u="none" strike="noStrike" kern="1200" spc="0" baseline="0">
                <a:ln>
                  <a:noFill/>
                </a:ln>
                <a:solidFill>
                  <a:srgbClr val="000000"/>
                </a:solidFill>
                <a:latin typeface="Courier New" pitchFamily="49"/>
                <a:ea typeface="Microsoft YaHei" pitchFamily="2"/>
                <a:cs typeface="Arial Unicode MS" pitchFamily="34"/>
              </a:rPr>
              <a:t>varyingColor;</a:t>
            </a:r>
          </a:p>
          <a:p>
            <a:pPr marL="0" marR="0" lvl="0" indent="0" algn="l" rtl="0" hangingPunct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723959" algn="l"/>
                <a:tab pos="1447919" algn="l"/>
                <a:tab pos="2171520" algn="l"/>
                <a:tab pos="2895479" algn="l"/>
                <a:tab pos="3619440" algn="l"/>
                <a:tab pos="4343400" algn="l"/>
                <a:tab pos="5067360" algn="l"/>
                <a:tab pos="5791320" algn="l"/>
                <a:tab pos="6514920" algn="l"/>
                <a:tab pos="7238880" algn="l"/>
              </a:tabLst>
            </a:pPr>
            <a:r>
              <a:rPr lang="de-DE" sz="1800" b="0" i="0" u="none" strike="noStrike" kern="1200" spc="0" baseline="0">
                <a:ln>
                  <a:noFill/>
                </a:ln>
                <a:solidFill>
                  <a:srgbClr val="000000"/>
                </a:solidFill>
                <a:latin typeface="Courier New" pitchFamily="49"/>
                <a:ea typeface="Microsoft YaHei" pitchFamily="2"/>
                <a:cs typeface="Arial Unicode MS" pitchFamily="34"/>
              </a:rPr>
              <a:t>}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503238" y="107950"/>
            <a:ext cx="7993991" cy="1260475"/>
          </a:xfrm>
          <a:ln/>
        </p:spPr>
        <p:txBody>
          <a:bodyPr tIns="31680"/>
          <a:lstStyle/>
          <a:p>
            <a: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961313" algn="l"/>
                <a:tab pos="8686800" algn="l"/>
              </a:tabLst>
            </a:pPr>
            <a:r>
              <a:rPr lang="en-US" altLang="en-US" sz="3600" b="1" dirty="0"/>
              <a:t>WebGL Setup</a:t>
            </a:r>
          </a:p>
        </p:txBody>
      </p:sp>
      <p:sp>
        <p:nvSpPr>
          <p:cNvPr id="68610" name="Text Box 2"/>
          <p:cNvSpPr txBox="1">
            <a:spLocks noChangeArrowheads="1"/>
          </p:cNvSpPr>
          <p:nvPr/>
        </p:nvSpPr>
        <p:spPr bwMode="auto">
          <a:xfrm>
            <a:off x="503238" y="1683833"/>
            <a:ext cx="9431337" cy="56599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600" cap="flat">
                <a:solidFill>
                  <a:srgbClr val="00956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24840" rIns="0" bIns="0"/>
          <a:lstStyle>
            <a:lvl1pPr marL="863600" indent="-646113">
              <a:tabLst>
                <a:tab pos="1154113" algn="l"/>
                <a:tab pos="1878013" algn="l"/>
                <a:tab pos="2601913" algn="l"/>
                <a:tab pos="3327400" algn="l"/>
                <a:tab pos="4051300" algn="l"/>
                <a:tab pos="4775200" algn="l"/>
                <a:tab pos="5497513" algn="l"/>
                <a:tab pos="6221413" algn="l"/>
                <a:tab pos="6945313" algn="l"/>
                <a:tab pos="7670800" algn="l"/>
                <a:tab pos="8394700" algn="l"/>
                <a:tab pos="91186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1154113" algn="l"/>
                <a:tab pos="1878013" algn="l"/>
                <a:tab pos="2601913" algn="l"/>
                <a:tab pos="3327400" algn="l"/>
                <a:tab pos="4051300" algn="l"/>
                <a:tab pos="4775200" algn="l"/>
                <a:tab pos="5497513" algn="l"/>
                <a:tab pos="6221413" algn="l"/>
                <a:tab pos="6945313" algn="l"/>
                <a:tab pos="7670800" algn="l"/>
                <a:tab pos="8394700" algn="l"/>
                <a:tab pos="91186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1154113" algn="l"/>
                <a:tab pos="1878013" algn="l"/>
                <a:tab pos="2601913" algn="l"/>
                <a:tab pos="3327400" algn="l"/>
                <a:tab pos="4051300" algn="l"/>
                <a:tab pos="4775200" algn="l"/>
                <a:tab pos="5497513" algn="l"/>
                <a:tab pos="6221413" algn="l"/>
                <a:tab pos="6945313" algn="l"/>
                <a:tab pos="7670800" algn="l"/>
                <a:tab pos="8394700" algn="l"/>
                <a:tab pos="91186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1154113" algn="l"/>
                <a:tab pos="1878013" algn="l"/>
                <a:tab pos="2601913" algn="l"/>
                <a:tab pos="3327400" algn="l"/>
                <a:tab pos="4051300" algn="l"/>
                <a:tab pos="4775200" algn="l"/>
                <a:tab pos="5497513" algn="l"/>
                <a:tab pos="6221413" algn="l"/>
                <a:tab pos="6945313" algn="l"/>
                <a:tab pos="7670800" algn="l"/>
                <a:tab pos="8394700" algn="l"/>
                <a:tab pos="91186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1154113" algn="l"/>
                <a:tab pos="1878013" algn="l"/>
                <a:tab pos="2601913" algn="l"/>
                <a:tab pos="3327400" algn="l"/>
                <a:tab pos="4051300" algn="l"/>
                <a:tab pos="4775200" algn="l"/>
                <a:tab pos="5497513" algn="l"/>
                <a:tab pos="6221413" algn="l"/>
                <a:tab pos="6945313" algn="l"/>
                <a:tab pos="7670800" algn="l"/>
                <a:tab pos="8394700" algn="l"/>
                <a:tab pos="91186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154113" algn="l"/>
                <a:tab pos="1878013" algn="l"/>
                <a:tab pos="2601913" algn="l"/>
                <a:tab pos="3327400" algn="l"/>
                <a:tab pos="4051300" algn="l"/>
                <a:tab pos="4775200" algn="l"/>
                <a:tab pos="5497513" algn="l"/>
                <a:tab pos="6221413" algn="l"/>
                <a:tab pos="6945313" algn="l"/>
                <a:tab pos="7670800" algn="l"/>
                <a:tab pos="8394700" algn="l"/>
                <a:tab pos="91186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154113" algn="l"/>
                <a:tab pos="1878013" algn="l"/>
                <a:tab pos="2601913" algn="l"/>
                <a:tab pos="3327400" algn="l"/>
                <a:tab pos="4051300" algn="l"/>
                <a:tab pos="4775200" algn="l"/>
                <a:tab pos="5497513" algn="l"/>
                <a:tab pos="6221413" algn="l"/>
                <a:tab pos="6945313" algn="l"/>
                <a:tab pos="7670800" algn="l"/>
                <a:tab pos="8394700" algn="l"/>
                <a:tab pos="91186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154113" algn="l"/>
                <a:tab pos="1878013" algn="l"/>
                <a:tab pos="2601913" algn="l"/>
                <a:tab pos="3327400" algn="l"/>
                <a:tab pos="4051300" algn="l"/>
                <a:tab pos="4775200" algn="l"/>
                <a:tab pos="5497513" algn="l"/>
                <a:tab pos="6221413" algn="l"/>
                <a:tab pos="6945313" algn="l"/>
                <a:tab pos="7670800" algn="l"/>
                <a:tab pos="8394700" algn="l"/>
                <a:tab pos="91186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154113" algn="l"/>
                <a:tab pos="1878013" algn="l"/>
                <a:tab pos="2601913" algn="l"/>
                <a:tab pos="3327400" algn="l"/>
                <a:tab pos="4051300" algn="l"/>
                <a:tab pos="4775200" algn="l"/>
                <a:tab pos="5497513" algn="l"/>
                <a:tab pos="6221413" algn="l"/>
                <a:tab pos="6945313" algn="l"/>
                <a:tab pos="7670800" algn="l"/>
                <a:tab pos="8394700" algn="l"/>
                <a:tab pos="91186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spcAft>
                <a:spcPts val="1425"/>
              </a:spcAft>
              <a:buSzPct val="45000"/>
              <a:buFont typeface="Wingdings" panose="05000000000000000000" pitchFamily="2" charset="2"/>
              <a:buChar char=""/>
            </a:pPr>
            <a:r>
              <a:rPr lang="en-US" altLang="en-US" sz="2200" dirty="0"/>
              <a:t>WebGL Examples:</a:t>
            </a:r>
          </a:p>
          <a:p>
            <a:pPr>
              <a:spcAft>
                <a:spcPts val="1425"/>
              </a:spcAft>
              <a:buSzPct val="45000"/>
              <a:buFont typeface="Wingdings" panose="05000000000000000000" pitchFamily="2" charset="2"/>
              <a:buNone/>
            </a:pPr>
            <a:r>
              <a:rPr lang="en-US" altLang="en-US" sz="2200" dirty="0">
                <a:hlinkClick r:id="rId3"/>
              </a:rPr>
              <a:t>http://kbvis.com/downloads/kbvis-examples-webgl.zip</a:t>
            </a:r>
          </a:p>
          <a:p>
            <a:pPr>
              <a:spcAft>
                <a:spcPts val="1425"/>
              </a:spcAft>
              <a:buSzPct val="45000"/>
              <a:buFont typeface="Wingdings" panose="05000000000000000000" pitchFamily="2" charset="2"/>
              <a:buChar char=""/>
            </a:pPr>
            <a:r>
              <a:rPr lang="en-US" altLang="en-US" sz="2200" dirty="0"/>
              <a:t>WebGL Inspector:</a:t>
            </a:r>
          </a:p>
          <a:p>
            <a:pPr>
              <a:spcAft>
                <a:spcPts val="1425"/>
              </a:spcAft>
              <a:buSzPct val="45000"/>
              <a:buFont typeface="Wingdings" panose="05000000000000000000" pitchFamily="2" charset="2"/>
              <a:buNone/>
            </a:pPr>
            <a:r>
              <a:rPr lang="en-US" altLang="en-US" sz="2200" dirty="0">
                <a:hlinkClick r:id="rId4"/>
              </a:rPr>
              <a:t>http://benvanik.github.io/WebGL-Inspector/</a:t>
            </a:r>
          </a:p>
          <a:p>
            <a:pPr>
              <a:spcAft>
                <a:spcPts val="1425"/>
              </a:spcAft>
              <a:buSzPct val="45000"/>
              <a:buFont typeface="Wingdings" panose="05000000000000000000" pitchFamily="2" charset="2"/>
              <a:buChar char=""/>
            </a:pPr>
            <a:r>
              <a:rPr lang="en-US" altLang="en-US" sz="2200" dirty="0"/>
              <a:t>Latest version of Google Chrome:</a:t>
            </a:r>
          </a:p>
          <a:p>
            <a:pPr>
              <a:spcAft>
                <a:spcPts val="1425"/>
              </a:spcAft>
              <a:buSzPct val="45000"/>
              <a:buFont typeface="Wingdings" panose="05000000000000000000" pitchFamily="2" charset="2"/>
              <a:buNone/>
            </a:pPr>
            <a:r>
              <a:rPr lang="en-US" altLang="en-US" sz="2200" dirty="0">
                <a:hlinkClick r:id="rId4"/>
              </a:rPr>
              <a:t>https://www.google.com/intl/en/chrome/browser/</a:t>
            </a:r>
          </a:p>
          <a:p>
            <a:pPr>
              <a:spcAft>
                <a:spcPts val="1425"/>
              </a:spcAft>
              <a:buSzPct val="45000"/>
              <a:buFont typeface="Wingdings" panose="05000000000000000000" pitchFamily="2" charset="2"/>
              <a:buChar char=""/>
            </a:pPr>
            <a:r>
              <a:rPr lang="en-US" altLang="en-US" sz="2200" dirty="0"/>
              <a:t>Launch chrome.exe with</a:t>
            </a:r>
          </a:p>
          <a:p>
            <a:pPr>
              <a:buSzPct val="45000"/>
              <a:buFont typeface="Wingdings" panose="05000000000000000000" pitchFamily="2" charset="2"/>
              <a:buChar char=""/>
            </a:pPr>
            <a:r>
              <a:rPr lang="en-US" altLang="en-US" sz="2200" dirty="0"/>
              <a:t> “</a:t>
            </a:r>
            <a:r>
              <a:rPr lang="en-US" altLang="en-US" sz="2200" i="1" dirty="0"/>
              <a:t>--allow-file-access-from-files</a:t>
            </a:r>
            <a:r>
              <a:rPr lang="en-US" altLang="en-US" sz="2200" dirty="0"/>
              <a:t>” option to load textures and models locally. (As this undermines browser security, do NOT use this mode for browsing or deployment)</a:t>
            </a:r>
          </a:p>
          <a:p>
            <a:pPr>
              <a:buSzPct val="45000"/>
              <a:buFont typeface="Wingdings" panose="05000000000000000000" pitchFamily="2" charset="2"/>
              <a:buChar char=""/>
            </a:pPr>
            <a:r>
              <a:rPr lang="en-US" altLang="en-US" sz="2200" dirty="0"/>
              <a:t>“</a:t>
            </a:r>
            <a:r>
              <a:rPr lang="en-US" altLang="en-US" sz="2200" i="1" dirty="0"/>
              <a:t>--enable-unsafe-es3-apis</a:t>
            </a:r>
            <a:r>
              <a:rPr lang="en-US" altLang="en-US" sz="2200" dirty="0"/>
              <a:t>” option to enable WebGL 2.0</a:t>
            </a:r>
          </a:p>
        </p:txBody>
      </p:sp>
    </p:spTree>
    <p:extLst>
      <p:ext uri="{BB962C8B-B14F-4D97-AF65-F5344CB8AC3E}">
        <p14:creationId xmlns:p14="http://schemas.microsoft.com/office/powerpoint/2010/main" val="335304627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503238" y="1706137"/>
            <a:ext cx="7993991" cy="4638907"/>
          </a:xfrm>
          <a:ln/>
        </p:spPr>
        <p:txBody>
          <a:bodyPr tIns="31680"/>
          <a:lstStyle/>
          <a:p>
            <a: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961313" algn="l"/>
                <a:tab pos="8686800" algn="l"/>
              </a:tabLst>
            </a:pPr>
            <a:r>
              <a:rPr lang="en-US" altLang="en-US" sz="6000" b="1" dirty="0"/>
              <a:t>DAY 2</a:t>
            </a:r>
          </a:p>
        </p:txBody>
      </p:sp>
    </p:spTree>
    <p:extLst>
      <p:ext uri="{BB962C8B-B14F-4D97-AF65-F5344CB8AC3E}">
        <p14:creationId xmlns:p14="http://schemas.microsoft.com/office/powerpoint/2010/main" val="375993319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503238" y="510639"/>
            <a:ext cx="7560107" cy="857786"/>
          </a:xfrm>
          <a:ln/>
        </p:spPr>
        <p:txBody>
          <a:bodyPr tIns="35280"/>
          <a:lstStyle/>
          <a:p>
            <a: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961313" algn="l"/>
                <a:tab pos="8686800" algn="l"/>
              </a:tabLst>
            </a:pPr>
            <a:r>
              <a:rPr lang="en-US" altLang="en-US" sz="3600" b="1" dirty="0"/>
              <a:t>Getting Started</a:t>
            </a:r>
          </a:p>
        </p:txBody>
      </p:sp>
      <p:sp>
        <p:nvSpPr>
          <p:cNvPr id="70658" name="Text Box 2"/>
          <p:cNvSpPr txBox="1">
            <a:spLocks noChangeArrowheads="1"/>
          </p:cNvSpPr>
          <p:nvPr/>
        </p:nvSpPr>
        <p:spPr bwMode="auto">
          <a:xfrm>
            <a:off x="503238" y="1768475"/>
            <a:ext cx="9288462" cy="5430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600" cap="flat">
                <a:solidFill>
                  <a:srgbClr val="00956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23040" rIns="0" bIns="0"/>
          <a:lstStyle>
            <a:lvl1pPr marL="431800" indent="-32385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lnSpc>
                <a:spcPct val="100000"/>
              </a:lnSpc>
              <a:spcAft>
                <a:spcPts val="1425"/>
              </a:spcAft>
              <a:buSzPct val="45000"/>
              <a:buFont typeface="Wingdings" panose="05000000000000000000" pitchFamily="2" charset="2"/>
              <a:buChar char=""/>
            </a:pPr>
            <a:r>
              <a:rPr lang="en-US" altLang="en-US" sz="3200" dirty="0">
                <a:cs typeface="TimesNewRomanPSMT" pitchFamily="16" charset="0"/>
              </a:rPr>
              <a:t>Create a WebGL context</a:t>
            </a:r>
          </a:p>
          <a:p>
            <a:pPr>
              <a:lnSpc>
                <a:spcPct val="100000"/>
              </a:lnSpc>
              <a:spcAft>
                <a:spcPts val="1425"/>
              </a:spcAft>
              <a:buSzPct val="45000"/>
              <a:buFont typeface="Wingdings" panose="05000000000000000000" pitchFamily="2" charset="2"/>
              <a:buChar char=""/>
            </a:pPr>
            <a:r>
              <a:rPr lang="en-US" altLang="en-US" sz="3200" dirty="0">
                <a:cs typeface="TimesNewRomanPSMT" pitchFamily="16" charset="0"/>
              </a:rPr>
              <a:t>Implement vertex and fragment shaders</a:t>
            </a:r>
          </a:p>
          <a:p>
            <a:pPr>
              <a:lnSpc>
                <a:spcPct val="100000"/>
              </a:lnSpc>
              <a:spcAft>
                <a:spcPts val="1425"/>
              </a:spcAft>
              <a:buSzPct val="45000"/>
              <a:buFont typeface="Wingdings" panose="05000000000000000000" pitchFamily="2" charset="2"/>
              <a:buChar char=""/>
            </a:pPr>
            <a:r>
              <a:rPr lang="en-US" altLang="en-US" sz="3200" dirty="0">
                <a:cs typeface="TimesNewRomanPSMT" pitchFamily="16" charset="0"/>
              </a:rPr>
              <a:t>Load your shader source code through the WebGL API</a:t>
            </a:r>
          </a:p>
          <a:p>
            <a:pPr>
              <a:lnSpc>
                <a:spcPct val="100000"/>
              </a:lnSpc>
              <a:spcAft>
                <a:spcPts val="1425"/>
              </a:spcAft>
              <a:buSzPct val="45000"/>
              <a:buFont typeface="Wingdings" panose="05000000000000000000" pitchFamily="2" charset="2"/>
              <a:buChar char=""/>
            </a:pPr>
            <a:r>
              <a:rPr lang="en-US" altLang="en-US" sz="3200" dirty="0">
                <a:cs typeface="TimesNewRomanPSMT" pitchFamily="16" charset="0"/>
              </a:rPr>
              <a:t>Compile and link your shaders</a:t>
            </a:r>
          </a:p>
          <a:p>
            <a:pPr>
              <a:lnSpc>
                <a:spcPct val="100000"/>
              </a:lnSpc>
              <a:spcAft>
                <a:spcPts val="1425"/>
              </a:spcAft>
              <a:buSzPct val="45000"/>
              <a:buFont typeface="Wingdings" panose="05000000000000000000" pitchFamily="2" charset="2"/>
              <a:buChar char=""/>
            </a:pPr>
            <a:r>
              <a:rPr lang="en-US" altLang="en-US" sz="3200" dirty="0">
                <a:cs typeface="TimesNewRomanPSMT" pitchFamily="16" charset="0"/>
              </a:rPr>
              <a:t>Load your vertex data into the WebGL buffers </a:t>
            </a:r>
          </a:p>
          <a:p>
            <a:pPr>
              <a:lnSpc>
                <a:spcPct val="100000"/>
              </a:lnSpc>
              <a:spcAft>
                <a:spcPts val="1425"/>
              </a:spcAft>
              <a:buSzPct val="45000"/>
              <a:buFont typeface="Wingdings" panose="05000000000000000000" pitchFamily="2" charset="2"/>
              <a:buChar char=""/>
            </a:pPr>
            <a:r>
              <a:rPr lang="en-US" altLang="en-US" sz="3200" dirty="0">
                <a:cs typeface="TimesNewRomanPSMT" pitchFamily="16" charset="0"/>
              </a:rPr>
              <a:t>Use the buffers to draw your scene</a:t>
            </a:r>
          </a:p>
          <a:p>
            <a:pPr>
              <a:lnSpc>
                <a:spcPct val="100000"/>
              </a:lnSpc>
              <a:spcAft>
                <a:spcPts val="1425"/>
              </a:spcAft>
              <a:buSzPct val="45000"/>
              <a:buFont typeface="Wingdings" panose="05000000000000000000" pitchFamily="2" charset="2"/>
              <a:buChar char=""/>
            </a:pPr>
            <a:r>
              <a:rPr lang="en-US" altLang="en-US" sz="3200" dirty="0">
                <a:cs typeface="TimesNewRomanPSMT" pitchFamily="16" charset="0"/>
              </a:rPr>
              <a:t>Debug and troubleshoot your application</a:t>
            </a:r>
          </a:p>
          <a:p>
            <a:pPr marL="863600" indent="-646113">
              <a:spcAft>
                <a:spcPts val="1425"/>
              </a:spcAft>
              <a:buClrTx/>
              <a:buSzPct val="45000"/>
              <a:buFontTx/>
              <a:buNone/>
            </a:pPr>
            <a:endParaRPr lang="en-US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467977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1" name="Text Box 1"/>
          <p:cNvSpPr txBox="1">
            <a:spLocks noChangeArrowheads="1"/>
          </p:cNvSpPr>
          <p:nvPr/>
        </p:nvSpPr>
        <p:spPr bwMode="auto">
          <a:xfrm>
            <a:off x="503238" y="107950"/>
            <a:ext cx="9070975" cy="1171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31680" rIns="0" bIns="0" anchor="ctr" anchorCtr="1"/>
          <a:lstStyle>
            <a:lvl1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961313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961313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961313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961313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961313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961313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961313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961313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961313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/>
            <a:r>
              <a:rPr lang="en-US" altLang="en-US" sz="3600" b="1" dirty="0"/>
              <a:t>Hello WebGL!</a:t>
            </a:r>
          </a:p>
        </p:txBody>
      </p:sp>
      <p:sp>
        <p:nvSpPr>
          <p:cNvPr id="71682" name="Text Box 2"/>
          <p:cNvSpPr txBox="1">
            <a:spLocks noChangeArrowheads="1"/>
          </p:cNvSpPr>
          <p:nvPr/>
        </p:nvSpPr>
        <p:spPr bwMode="auto">
          <a:xfrm>
            <a:off x="503238" y="6335713"/>
            <a:ext cx="9070975" cy="773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 anchorCtr="1"/>
          <a:lstStyle>
            <a:lvl1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961313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961313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961313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961313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961313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961313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961313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961313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961313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>
              <a:lnSpc>
                <a:spcPct val="112000"/>
              </a:lnSpc>
            </a:pPr>
            <a:r>
              <a:rPr lang="en-US" altLang="en-US" sz="2600" dirty="0">
                <a:latin typeface="NimbusRomNo9L-ReguItal" charset="0"/>
              </a:rPr>
              <a:t>See examples/hello-opengl</a:t>
            </a:r>
          </a:p>
        </p:txBody>
      </p:sp>
      <p:pic>
        <p:nvPicPr>
          <p:cNvPr id="7168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2725" y="1644650"/>
            <a:ext cx="4610100" cy="428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2840005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503238" y="107950"/>
            <a:ext cx="7993991" cy="1260475"/>
          </a:xfrm>
          <a:ln/>
        </p:spPr>
        <p:txBody>
          <a:bodyPr tIns="31680"/>
          <a:lstStyle/>
          <a:p>
            <a: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961313" algn="l"/>
                <a:tab pos="8686800" algn="l"/>
              </a:tabLst>
            </a:pPr>
            <a:r>
              <a:rPr lang="en-US" altLang="en-US" sz="3600" b="1" dirty="0"/>
              <a:t>Setup and Resources</a:t>
            </a:r>
          </a:p>
        </p:txBody>
      </p:sp>
      <p:sp>
        <p:nvSpPr>
          <p:cNvPr id="68610" name="Text Box 2"/>
          <p:cNvSpPr txBox="1">
            <a:spLocks noChangeArrowheads="1"/>
          </p:cNvSpPr>
          <p:nvPr/>
        </p:nvSpPr>
        <p:spPr bwMode="auto">
          <a:xfrm>
            <a:off x="503238" y="1368425"/>
            <a:ext cx="9431337" cy="5975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600" cap="flat">
                <a:solidFill>
                  <a:srgbClr val="00956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24840" rIns="0" bIns="0"/>
          <a:lstStyle>
            <a:lvl1pPr marL="863600" indent="-646113">
              <a:tabLst>
                <a:tab pos="1154113" algn="l"/>
                <a:tab pos="1878013" algn="l"/>
                <a:tab pos="2601913" algn="l"/>
                <a:tab pos="3327400" algn="l"/>
                <a:tab pos="4051300" algn="l"/>
                <a:tab pos="4775200" algn="l"/>
                <a:tab pos="5497513" algn="l"/>
                <a:tab pos="6221413" algn="l"/>
                <a:tab pos="6945313" algn="l"/>
                <a:tab pos="7670800" algn="l"/>
                <a:tab pos="8394700" algn="l"/>
                <a:tab pos="91186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1154113" algn="l"/>
                <a:tab pos="1878013" algn="l"/>
                <a:tab pos="2601913" algn="l"/>
                <a:tab pos="3327400" algn="l"/>
                <a:tab pos="4051300" algn="l"/>
                <a:tab pos="4775200" algn="l"/>
                <a:tab pos="5497513" algn="l"/>
                <a:tab pos="6221413" algn="l"/>
                <a:tab pos="6945313" algn="l"/>
                <a:tab pos="7670800" algn="l"/>
                <a:tab pos="8394700" algn="l"/>
                <a:tab pos="91186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1154113" algn="l"/>
                <a:tab pos="1878013" algn="l"/>
                <a:tab pos="2601913" algn="l"/>
                <a:tab pos="3327400" algn="l"/>
                <a:tab pos="4051300" algn="l"/>
                <a:tab pos="4775200" algn="l"/>
                <a:tab pos="5497513" algn="l"/>
                <a:tab pos="6221413" algn="l"/>
                <a:tab pos="6945313" algn="l"/>
                <a:tab pos="7670800" algn="l"/>
                <a:tab pos="8394700" algn="l"/>
                <a:tab pos="91186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1154113" algn="l"/>
                <a:tab pos="1878013" algn="l"/>
                <a:tab pos="2601913" algn="l"/>
                <a:tab pos="3327400" algn="l"/>
                <a:tab pos="4051300" algn="l"/>
                <a:tab pos="4775200" algn="l"/>
                <a:tab pos="5497513" algn="l"/>
                <a:tab pos="6221413" algn="l"/>
                <a:tab pos="6945313" algn="l"/>
                <a:tab pos="7670800" algn="l"/>
                <a:tab pos="8394700" algn="l"/>
                <a:tab pos="91186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1154113" algn="l"/>
                <a:tab pos="1878013" algn="l"/>
                <a:tab pos="2601913" algn="l"/>
                <a:tab pos="3327400" algn="l"/>
                <a:tab pos="4051300" algn="l"/>
                <a:tab pos="4775200" algn="l"/>
                <a:tab pos="5497513" algn="l"/>
                <a:tab pos="6221413" algn="l"/>
                <a:tab pos="6945313" algn="l"/>
                <a:tab pos="7670800" algn="l"/>
                <a:tab pos="8394700" algn="l"/>
                <a:tab pos="91186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154113" algn="l"/>
                <a:tab pos="1878013" algn="l"/>
                <a:tab pos="2601913" algn="l"/>
                <a:tab pos="3327400" algn="l"/>
                <a:tab pos="4051300" algn="l"/>
                <a:tab pos="4775200" algn="l"/>
                <a:tab pos="5497513" algn="l"/>
                <a:tab pos="6221413" algn="l"/>
                <a:tab pos="6945313" algn="l"/>
                <a:tab pos="7670800" algn="l"/>
                <a:tab pos="8394700" algn="l"/>
                <a:tab pos="91186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154113" algn="l"/>
                <a:tab pos="1878013" algn="l"/>
                <a:tab pos="2601913" algn="l"/>
                <a:tab pos="3327400" algn="l"/>
                <a:tab pos="4051300" algn="l"/>
                <a:tab pos="4775200" algn="l"/>
                <a:tab pos="5497513" algn="l"/>
                <a:tab pos="6221413" algn="l"/>
                <a:tab pos="6945313" algn="l"/>
                <a:tab pos="7670800" algn="l"/>
                <a:tab pos="8394700" algn="l"/>
                <a:tab pos="91186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154113" algn="l"/>
                <a:tab pos="1878013" algn="l"/>
                <a:tab pos="2601913" algn="l"/>
                <a:tab pos="3327400" algn="l"/>
                <a:tab pos="4051300" algn="l"/>
                <a:tab pos="4775200" algn="l"/>
                <a:tab pos="5497513" algn="l"/>
                <a:tab pos="6221413" algn="l"/>
                <a:tab pos="6945313" algn="l"/>
                <a:tab pos="7670800" algn="l"/>
                <a:tab pos="8394700" algn="l"/>
                <a:tab pos="91186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154113" algn="l"/>
                <a:tab pos="1878013" algn="l"/>
                <a:tab pos="2601913" algn="l"/>
                <a:tab pos="3327400" algn="l"/>
                <a:tab pos="4051300" algn="l"/>
                <a:tab pos="4775200" algn="l"/>
                <a:tab pos="5497513" algn="l"/>
                <a:tab pos="6221413" algn="l"/>
                <a:tab pos="6945313" algn="l"/>
                <a:tab pos="7670800" algn="l"/>
                <a:tab pos="8394700" algn="l"/>
                <a:tab pos="91186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spcAft>
                <a:spcPts val="1425"/>
              </a:spcAft>
              <a:buSzPct val="45000"/>
              <a:buFont typeface="Wingdings" panose="05000000000000000000" pitchFamily="2" charset="2"/>
              <a:buChar char=""/>
            </a:pPr>
            <a:r>
              <a:rPr lang="en-US" altLang="en-US" sz="2200" dirty="0"/>
              <a:t>Presentation Slides (will be updated progressively)</a:t>
            </a:r>
          </a:p>
          <a:p>
            <a:pPr marL="217487" indent="0">
              <a:spcAft>
                <a:spcPts val="1425"/>
              </a:spcAft>
              <a:buSzPct val="45000"/>
            </a:pPr>
            <a:r>
              <a:rPr lang="en-US" altLang="en-US" sz="2200" dirty="0">
                <a:hlinkClick r:id="rId3"/>
              </a:rPr>
              <a:t>http://kbvis.com/downloads/preso.zip</a:t>
            </a:r>
            <a:endParaRPr lang="en-US" altLang="en-US" sz="2200" dirty="0"/>
          </a:p>
          <a:p>
            <a:pPr>
              <a:spcAft>
                <a:spcPts val="1425"/>
              </a:spcAft>
              <a:buSzPct val="45000"/>
              <a:buFont typeface="Wingdings" panose="05000000000000000000" pitchFamily="2" charset="2"/>
              <a:buChar char=""/>
            </a:pPr>
            <a:r>
              <a:rPr lang="en-US" altLang="en-US" sz="2200" dirty="0"/>
              <a:t>WebGL Examples:</a:t>
            </a:r>
          </a:p>
          <a:p>
            <a:pPr>
              <a:spcAft>
                <a:spcPts val="1425"/>
              </a:spcAft>
              <a:buSzPct val="45000"/>
              <a:buFont typeface="Wingdings" panose="05000000000000000000" pitchFamily="2" charset="2"/>
              <a:buNone/>
            </a:pPr>
            <a:r>
              <a:rPr lang="en-US" altLang="en-US" sz="2200" dirty="0">
                <a:hlinkClick r:id="rId4"/>
              </a:rPr>
              <a:t>http://kbvis.com/downloads/kbvis-examples-webgl.zip</a:t>
            </a:r>
          </a:p>
          <a:p>
            <a:pPr>
              <a:spcAft>
                <a:spcPts val="1425"/>
              </a:spcAft>
              <a:buSzPct val="45000"/>
              <a:buFont typeface="Wingdings" panose="05000000000000000000" pitchFamily="2" charset="2"/>
              <a:buChar char=""/>
            </a:pPr>
            <a:r>
              <a:rPr lang="en-US" altLang="en-US" sz="2200" dirty="0"/>
              <a:t>WebGL Inspector:</a:t>
            </a:r>
          </a:p>
          <a:p>
            <a:pPr>
              <a:spcAft>
                <a:spcPts val="1425"/>
              </a:spcAft>
              <a:buSzPct val="45000"/>
              <a:buFont typeface="Wingdings" panose="05000000000000000000" pitchFamily="2" charset="2"/>
              <a:buNone/>
            </a:pPr>
            <a:r>
              <a:rPr lang="en-US" altLang="en-US" sz="2200" dirty="0">
                <a:hlinkClick r:id="rId5"/>
              </a:rPr>
              <a:t>http://benvanik.github.io/WebGL-Inspector/</a:t>
            </a:r>
          </a:p>
          <a:p>
            <a:pPr>
              <a:spcAft>
                <a:spcPts val="1425"/>
              </a:spcAft>
              <a:buSzPct val="45000"/>
              <a:buFont typeface="Wingdings" panose="05000000000000000000" pitchFamily="2" charset="2"/>
              <a:buChar char=""/>
            </a:pPr>
            <a:r>
              <a:rPr lang="en-US" altLang="en-US" sz="2200" dirty="0"/>
              <a:t>Latest version of Google Chrome:</a:t>
            </a:r>
          </a:p>
          <a:p>
            <a:pPr>
              <a:spcAft>
                <a:spcPts val="1425"/>
              </a:spcAft>
              <a:buSzPct val="45000"/>
              <a:buFont typeface="Wingdings" panose="05000000000000000000" pitchFamily="2" charset="2"/>
              <a:buNone/>
            </a:pPr>
            <a:r>
              <a:rPr lang="en-US" altLang="en-US" sz="2200" dirty="0">
                <a:hlinkClick r:id="rId5"/>
              </a:rPr>
              <a:t>https://www.google.com/intl/en/chrome/browser/</a:t>
            </a:r>
          </a:p>
          <a:p>
            <a:pPr>
              <a:spcAft>
                <a:spcPts val="1425"/>
              </a:spcAft>
              <a:buSzPct val="45000"/>
              <a:buFont typeface="Wingdings" panose="05000000000000000000" pitchFamily="2" charset="2"/>
              <a:buChar char=""/>
            </a:pPr>
            <a:r>
              <a:rPr lang="en-US" altLang="en-US" sz="2200" dirty="0"/>
              <a:t>Launch chrome.exe with</a:t>
            </a:r>
          </a:p>
          <a:p>
            <a:pPr>
              <a:buSzPct val="45000"/>
              <a:buFont typeface="Wingdings" panose="05000000000000000000" pitchFamily="2" charset="2"/>
              <a:buChar char=""/>
            </a:pPr>
            <a:r>
              <a:rPr lang="en-US" altLang="en-US" sz="2200" dirty="0"/>
              <a:t> “</a:t>
            </a:r>
            <a:r>
              <a:rPr lang="en-US" altLang="en-US" sz="2200" i="1" dirty="0"/>
              <a:t>--allow-file-access-from-files</a:t>
            </a:r>
            <a:r>
              <a:rPr lang="en-US" altLang="en-US" sz="2200" dirty="0"/>
              <a:t>” option to load textures and models locally. (As this undermines browser security, do NOT use this mode for browsing or deployment)</a:t>
            </a:r>
          </a:p>
          <a:p>
            <a:pPr>
              <a:buSzPct val="45000"/>
              <a:buFont typeface="Wingdings" panose="05000000000000000000" pitchFamily="2" charset="2"/>
              <a:buChar char=""/>
            </a:pPr>
            <a:r>
              <a:rPr lang="en-US" altLang="en-US" sz="2200" dirty="0"/>
              <a:t>“</a:t>
            </a:r>
            <a:r>
              <a:rPr lang="en-US" altLang="en-US" sz="2200" i="1" dirty="0"/>
              <a:t>--enable-unsafe-es3-apis</a:t>
            </a:r>
            <a:r>
              <a:rPr lang="en-US" altLang="en-US" sz="2200" dirty="0"/>
              <a:t>” option to enable WebGL 2.0</a:t>
            </a:r>
          </a:p>
        </p:txBody>
      </p:sp>
    </p:spTree>
    <p:extLst>
      <p:ext uri="{BB962C8B-B14F-4D97-AF65-F5344CB8AC3E}">
        <p14:creationId xmlns:p14="http://schemas.microsoft.com/office/powerpoint/2010/main" val="276817744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503238" y="107950"/>
            <a:ext cx="7702611" cy="1260475"/>
          </a:xfrm>
          <a:ln/>
        </p:spPr>
        <p:txBody>
          <a:bodyPr tIns="31680"/>
          <a:lstStyle/>
          <a:p>
            <a: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961313" algn="l"/>
                <a:tab pos="8686800" algn="l"/>
              </a:tabLst>
            </a:pPr>
            <a:r>
              <a:rPr lang="en-US" altLang="en-US" sz="3600" b="1" dirty="0"/>
              <a:t>Hello WebGL - Source</a:t>
            </a:r>
          </a:p>
        </p:txBody>
      </p:sp>
      <p:pic>
        <p:nvPicPr>
          <p:cNvPr id="7270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403" y="1079500"/>
            <a:ext cx="7331709" cy="6480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81171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503239" y="107950"/>
            <a:ext cx="8106372" cy="1260475"/>
          </a:xfrm>
          <a:ln/>
        </p:spPr>
        <p:txBody>
          <a:bodyPr tIns="31680"/>
          <a:lstStyle/>
          <a:p>
            <a: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961313" algn="l"/>
                <a:tab pos="8686800" algn="l"/>
              </a:tabLst>
            </a:pPr>
            <a:r>
              <a:rPr lang="en-US" altLang="en-US" sz="3600" b="1" dirty="0"/>
              <a:t>Creating the </a:t>
            </a:r>
            <a:br>
              <a:rPr lang="en-US" altLang="en-US" sz="3600" b="1" dirty="0"/>
            </a:br>
            <a:r>
              <a:rPr lang="en-US" altLang="en-US" sz="3600" b="1" dirty="0"/>
              <a:t>WebGL Context</a:t>
            </a:r>
          </a:p>
        </p:txBody>
      </p:sp>
      <p:sp>
        <p:nvSpPr>
          <p:cNvPr id="73730" name="Text Box 2"/>
          <p:cNvSpPr txBox="1">
            <a:spLocks noChangeArrowheads="1"/>
          </p:cNvSpPr>
          <p:nvPr/>
        </p:nvSpPr>
        <p:spPr bwMode="auto">
          <a:xfrm>
            <a:off x="647700" y="1547813"/>
            <a:ext cx="8928100" cy="2941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8024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lnSpc>
                <a:spcPct val="98000"/>
              </a:lnSpc>
            </a:pPr>
            <a:r>
              <a:rPr lang="en-IN" altLang="en-US" sz="12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IN" altLang="en-US" sz="1200" dirty="0">
                <a:solidFill>
                  <a:srgbClr val="3F7F7F"/>
                </a:solidFill>
                <a:latin typeface="Consolas" panose="020B0609020204030204" pitchFamily="49" charset="0"/>
              </a:rPr>
              <a:t>body</a:t>
            </a:r>
            <a:r>
              <a:rPr lang="en-IN" altLang="en-US" sz="1200" dirty="0">
                <a:latin typeface="Consolas" panose="020B0609020204030204" pitchFamily="49" charset="0"/>
              </a:rPr>
              <a:t> </a:t>
            </a:r>
            <a:r>
              <a:rPr lang="en-IN" altLang="en-US" sz="1200" dirty="0">
                <a:solidFill>
                  <a:srgbClr val="7F007F"/>
                </a:solidFill>
                <a:latin typeface="Consolas" panose="020B0609020204030204" pitchFamily="49" charset="0"/>
              </a:rPr>
              <a:t>onload</a:t>
            </a:r>
            <a:r>
              <a:rPr lang="en-IN" altLang="en-US" sz="1200" dirty="0">
                <a:latin typeface="Consolas" panose="020B0609020204030204" pitchFamily="49" charset="0"/>
              </a:rPr>
              <a:t>=</a:t>
            </a:r>
            <a:r>
              <a:rPr lang="en-IN" altLang="en-US" sz="1200" dirty="0">
                <a:solidFill>
                  <a:srgbClr val="2A00FF"/>
                </a:solidFill>
                <a:latin typeface="Consolas" panose="020B0609020204030204" pitchFamily="49" charset="0"/>
              </a:rPr>
              <a:t>"webGLStart();"</a:t>
            </a:r>
            <a:r>
              <a:rPr lang="en-IN" altLang="en-US" sz="12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>
              <a:lnSpc>
                <a:spcPct val="98000"/>
              </a:lnSpc>
            </a:pPr>
            <a:r>
              <a:rPr lang="en-IN" altLang="en-US" sz="1200" dirty="0">
                <a:latin typeface="Consolas" panose="020B0609020204030204" pitchFamily="49" charset="0"/>
              </a:rPr>
              <a:t>    </a:t>
            </a:r>
            <a:r>
              <a:rPr lang="en-IN" altLang="en-US" sz="12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IN" altLang="en-US" sz="1200" dirty="0">
                <a:solidFill>
                  <a:srgbClr val="3F7F7F"/>
                </a:solidFill>
                <a:latin typeface="Consolas" panose="020B0609020204030204" pitchFamily="49" charset="0"/>
              </a:rPr>
              <a:t>canvas</a:t>
            </a:r>
            <a:r>
              <a:rPr lang="en-IN" altLang="en-US" sz="1200" dirty="0">
                <a:latin typeface="Consolas" panose="020B0609020204030204" pitchFamily="49" charset="0"/>
              </a:rPr>
              <a:t> </a:t>
            </a:r>
            <a:r>
              <a:rPr lang="en-IN" altLang="en-US" sz="1200" dirty="0">
                <a:solidFill>
                  <a:srgbClr val="7F007F"/>
                </a:solidFill>
                <a:latin typeface="Consolas" panose="020B0609020204030204" pitchFamily="49" charset="0"/>
              </a:rPr>
              <a:t>id</a:t>
            </a:r>
            <a:r>
              <a:rPr lang="en-IN" altLang="en-US" sz="1200" dirty="0">
                <a:latin typeface="Consolas" panose="020B0609020204030204" pitchFamily="49" charset="0"/>
              </a:rPr>
              <a:t>=</a:t>
            </a:r>
            <a:r>
              <a:rPr lang="en-IN" altLang="en-US" sz="1200" i="1" dirty="0">
                <a:solidFill>
                  <a:srgbClr val="2A00FF"/>
                </a:solidFill>
                <a:latin typeface="Consolas" panose="020B0609020204030204" pitchFamily="49" charset="0"/>
              </a:rPr>
              <a:t>"myCanvas"</a:t>
            </a:r>
            <a:r>
              <a:rPr lang="en-IN" altLang="en-US" sz="1200" dirty="0">
                <a:latin typeface="Consolas" panose="020B0609020204030204" pitchFamily="49" charset="0"/>
              </a:rPr>
              <a:t> </a:t>
            </a:r>
            <a:r>
              <a:rPr lang="en-IN" altLang="en-US" sz="1200" dirty="0">
                <a:solidFill>
                  <a:srgbClr val="7F007F"/>
                </a:solidFill>
                <a:latin typeface="Consolas" panose="020B0609020204030204" pitchFamily="49" charset="0"/>
              </a:rPr>
              <a:t>style</a:t>
            </a:r>
            <a:r>
              <a:rPr lang="en-IN" altLang="en-US" sz="1200" dirty="0">
                <a:latin typeface="Consolas" panose="020B0609020204030204" pitchFamily="49" charset="0"/>
              </a:rPr>
              <a:t>="</a:t>
            </a:r>
            <a:r>
              <a:rPr lang="en-IN" altLang="en-US" sz="1200" dirty="0">
                <a:solidFill>
                  <a:srgbClr val="7F007F"/>
                </a:solidFill>
                <a:latin typeface="Consolas" panose="020B0609020204030204" pitchFamily="49" charset="0"/>
              </a:rPr>
              <a:t>border</a:t>
            </a:r>
            <a:r>
              <a:rPr lang="en-IN" altLang="en-US" sz="1200" dirty="0">
                <a:latin typeface="Consolas" panose="020B0609020204030204" pitchFamily="49" charset="0"/>
              </a:rPr>
              <a:t>: </a:t>
            </a:r>
            <a:r>
              <a:rPr lang="en-IN" altLang="en-US" sz="1200" i="1" dirty="0">
                <a:solidFill>
                  <a:srgbClr val="2A00E1"/>
                </a:solidFill>
                <a:latin typeface="Consolas" panose="020B0609020204030204" pitchFamily="49" charset="0"/>
              </a:rPr>
              <a:t>none</a:t>
            </a:r>
            <a:r>
              <a:rPr lang="en-IN" altLang="en-US" sz="1200" dirty="0">
                <a:latin typeface="Consolas" panose="020B0609020204030204" pitchFamily="49" charset="0"/>
              </a:rPr>
              <a:t>;" </a:t>
            </a:r>
          </a:p>
          <a:p>
            <a:pPr>
              <a:lnSpc>
                <a:spcPct val="98000"/>
              </a:lnSpc>
            </a:pPr>
            <a:r>
              <a:rPr lang="en-IN" altLang="en-US" sz="1200" dirty="0">
                <a:latin typeface="Consolas" panose="020B0609020204030204" pitchFamily="49" charset="0"/>
              </a:rPr>
              <a:t>				</a:t>
            </a:r>
            <a:r>
              <a:rPr lang="en-IN" altLang="en-US" sz="1200" dirty="0">
                <a:solidFill>
                  <a:srgbClr val="7F007F"/>
                </a:solidFill>
                <a:latin typeface="Consolas" panose="020B0609020204030204" pitchFamily="49" charset="0"/>
              </a:rPr>
              <a:t>width</a:t>
            </a:r>
            <a:r>
              <a:rPr lang="en-IN" altLang="en-US" sz="1200" dirty="0">
                <a:latin typeface="Consolas" panose="020B0609020204030204" pitchFamily="49" charset="0"/>
              </a:rPr>
              <a:t>=</a:t>
            </a:r>
            <a:r>
              <a:rPr lang="en-IN" altLang="en-US" sz="1200" i="1" dirty="0">
                <a:solidFill>
                  <a:srgbClr val="2A00FF"/>
                </a:solidFill>
                <a:latin typeface="Consolas" panose="020B0609020204030204" pitchFamily="49" charset="0"/>
              </a:rPr>
              <a:t>"500"</a:t>
            </a:r>
            <a:r>
              <a:rPr lang="en-IN" altLang="en-US" sz="1200" dirty="0">
                <a:latin typeface="Consolas" panose="020B0609020204030204" pitchFamily="49" charset="0"/>
              </a:rPr>
              <a:t> </a:t>
            </a:r>
            <a:r>
              <a:rPr lang="en-IN" altLang="en-US" sz="1200" dirty="0">
                <a:solidFill>
                  <a:srgbClr val="7F007F"/>
                </a:solidFill>
                <a:latin typeface="Consolas" panose="020B0609020204030204" pitchFamily="49" charset="0"/>
              </a:rPr>
              <a:t>height</a:t>
            </a:r>
            <a:r>
              <a:rPr lang="en-IN" altLang="en-US" sz="1200" dirty="0">
                <a:latin typeface="Consolas" panose="020B0609020204030204" pitchFamily="49" charset="0"/>
              </a:rPr>
              <a:t>=</a:t>
            </a:r>
            <a:r>
              <a:rPr lang="en-IN" altLang="en-US" sz="1200" i="1" dirty="0">
                <a:solidFill>
                  <a:srgbClr val="2A00FF"/>
                </a:solidFill>
                <a:latin typeface="Consolas" panose="020B0609020204030204" pitchFamily="49" charset="0"/>
              </a:rPr>
              <a:t>"500"</a:t>
            </a:r>
            <a:r>
              <a:rPr lang="en-IN" altLang="en-US" sz="1200" dirty="0">
                <a:solidFill>
                  <a:srgbClr val="008080"/>
                </a:solidFill>
                <a:latin typeface="Consolas" panose="020B0609020204030204" pitchFamily="49" charset="0"/>
              </a:rPr>
              <a:t>&gt;&lt;/</a:t>
            </a:r>
            <a:r>
              <a:rPr lang="en-IN" altLang="en-US" sz="1200" dirty="0">
                <a:solidFill>
                  <a:srgbClr val="3F7F7F"/>
                </a:solidFill>
                <a:latin typeface="Consolas" panose="020B0609020204030204" pitchFamily="49" charset="0"/>
              </a:rPr>
              <a:t>canvas</a:t>
            </a:r>
            <a:r>
              <a:rPr lang="en-IN" altLang="en-US" sz="12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>
              <a:lnSpc>
                <a:spcPct val="98000"/>
              </a:lnSpc>
            </a:pPr>
            <a:r>
              <a:rPr lang="en-IN" altLang="en-US" sz="120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IN" altLang="en-US" sz="1200" dirty="0">
                <a:solidFill>
                  <a:srgbClr val="3F7F7F"/>
                </a:solidFill>
                <a:latin typeface="Consolas" panose="020B0609020204030204" pitchFamily="49" charset="0"/>
              </a:rPr>
              <a:t>body</a:t>
            </a:r>
            <a:r>
              <a:rPr lang="en-IN" altLang="en-US" sz="12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>
              <a:lnSpc>
                <a:spcPct val="98000"/>
              </a:lnSpc>
            </a:pPr>
            <a:endParaRPr lang="en-IN" altLang="en-US" sz="1200" dirty="0">
              <a:latin typeface="Consolas" panose="020B0609020204030204" pitchFamily="49" charset="0"/>
            </a:endParaRPr>
          </a:p>
          <a:p>
            <a:pPr>
              <a:lnSpc>
                <a:spcPct val="98000"/>
              </a:lnSpc>
            </a:pPr>
            <a:r>
              <a:rPr lang="en-IN" altLang="en-US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function</a:t>
            </a:r>
            <a:r>
              <a:rPr lang="en-IN" altLang="en-US" sz="1200" dirty="0">
                <a:latin typeface="Consolas" panose="020B0609020204030204" pitchFamily="49" charset="0"/>
              </a:rPr>
              <a:t> webGLStart() {</a:t>
            </a:r>
          </a:p>
          <a:p>
            <a:pPr>
              <a:lnSpc>
                <a:spcPct val="98000"/>
              </a:lnSpc>
            </a:pPr>
            <a:r>
              <a:rPr lang="en-IN" altLang="en-US" sz="1200" b="1" dirty="0">
                <a:latin typeface="Consolas" panose="020B0609020204030204" pitchFamily="49" charset="0"/>
              </a:rPr>
              <a:t>	</a:t>
            </a:r>
            <a:r>
              <a:rPr lang="en-IN" altLang="en-US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var</a:t>
            </a:r>
            <a:r>
              <a:rPr lang="en-IN" altLang="en-US" sz="1200" dirty="0">
                <a:latin typeface="Consolas" panose="020B0609020204030204" pitchFamily="49" charset="0"/>
              </a:rPr>
              <a:t> canvas = document.getElementById(</a:t>
            </a:r>
            <a:r>
              <a:rPr lang="en-IN" altLang="en-US" sz="1200" dirty="0">
                <a:solidFill>
                  <a:srgbClr val="2A00FF"/>
                </a:solidFill>
                <a:latin typeface="Consolas" panose="020B0609020204030204" pitchFamily="49" charset="0"/>
              </a:rPr>
              <a:t>"myCanvas"</a:t>
            </a:r>
            <a:r>
              <a:rPr lang="en-IN" altLang="en-US" sz="1200" dirty="0">
                <a:latin typeface="Consolas" panose="020B0609020204030204" pitchFamily="49" charset="0"/>
              </a:rPr>
              <a:t>);</a:t>
            </a:r>
          </a:p>
          <a:p>
            <a:pPr>
              <a:lnSpc>
                <a:spcPct val="98000"/>
              </a:lnSpc>
            </a:pPr>
            <a:r>
              <a:rPr lang="en-IN" altLang="en-US" sz="1200" dirty="0">
                <a:solidFill>
                  <a:srgbClr val="008080"/>
                </a:solidFill>
                <a:latin typeface="Consolas" panose="020B0609020204030204" pitchFamily="49" charset="0"/>
              </a:rPr>
              <a:t>	initGL(canvas);</a:t>
            </a:r>
          </a:p>
          <a:p>
            <a:pPr>
              <a:lnSpc>
                <a:spcPct val="98000"/>
              </a:lnSpc>
            </a:pPr>
            <a:r>
              <a:rPr lang="en-IN" altLang="en-US" sz="1200" dirty="0">
                <a:solidFill>
                  <a:srgbClr val="008080"/>
                </a:solidFill>
                <a:latin typeface="Consolas" panose="020B0609020204030204" pitchFamily="49" charset="0"/>
              </a:rPr>
              <a:t>	initShaders();</a:t>
            </a:r>
          </a:p>
          <a:p>
            <a:pPr>
              <a:lnSpc>
                <a:spcPct val="98000"/>
              </a:lnSpc>
            </a:pPr>
            <a:r>
              <a:rPr lang="en-IN" altLang="en-US" sz="1200" dirty="0">
                <a:solidFill>
                  <a:srgbClr val="008080"/>
                </a:solidFill>
                <a:latin typeface="Consolas" panose="020B0609020204030204" pitchFamily="49" charset="0"/>
              </a:rPr>
              <a:t>	initBuffers();</a:t>
            </a:r>
          </a:p>
          <a:p>
            <a:pPr>
              <a:lnSpc>
                <a:spcPct val="98000"/>
              </a:lnSpc>
            </a:pPr>
            <a:endParaRPr lang="en-IN" altLang="en-US" sz="1200" dirty="0">
              <a:solidFill>
                <a:srgbClr val="008080"/>
              </a:solidFill>
              <a:latin typeface="Consolas" panose="020B0609020204030204" pitchFamily="49" charset="0"/>
            </a:endParaRPr>
          </a:p>
          <a:p>
            <a:pPr>
              <a:lnSpc>
                <a:spcPct val="98000"/>
              </a:lnSpc>
            </a:pPr>
            <a:r>
              <a:rPr lang="en-IN" altLang="en-US" sz="1200" dirty="0">
                <a:solidFill>
                  <a:srgbClr val="008080"/>
                </a:solidFill>
                <a:latin typeface="Consolas" panose="020B0609020204030204" pitchFamily="49" charset="0"/>
              </a:rPr>
              <a:t>	gl.clearColor(0.0, 0.0, 0.0, 1.0);</a:t>
            </a:r>
          </a:p>
          <a:p>
            <a:pPr>
              <a:lnSpc>
                <a:spcPct val="98000"/>
              </a:lnSpc>
            </a:pPr>
            <a:r>
              <a:rPr lang="en-IN" altLang="en-US" sz="1200" dirty="0">
                <a:solidFill>
                  <a:srgbClr val="008080"/>
                </a:solidFill>
                <a:latin typeface="Consolas" panose="020B0609020204030204" pitchFamily="49" charset="0"/>
              </a:rPr>
              <a:t>	gl.enable(gl.DEPTH_TEST);</a:t>
            </a:r>
          </a:p>
          <a:p>
            <a:pPr>
              <a:lnSpc>
                <a:spcPct val="98000"/>
              </a:lnSpc>
            </a:pPr>
            <a:endParaRPr lang="en-IN" altLang="en-US" sz="1200" dirty="0">
              <a:solidFill>
                <a:srgbClr val="008080"/>
              </a:solidFill>
              <a:latin typeface="Consolas" panose="020B0609020204030204" pitchFamily="49" charset="0"/>
            </a:endParaRPr>
          </a:p>
          <a:p>
            <a:pPr>
              <a:lnSpc>
                <a:spcPct val="98000"/>
              </a:lnSpc>
            </a:pPr>
            <a:r>
              <a:rPr lang="en-IN" altLang="en-US" sz="1200" dirty="0">
                <a:solidFill>
                  <a:srgbClr val="008080"/>
                </a:solidFill>
                <a:latin typeface="Consolas" panose="020B0609020204030204" pitchFamily="49" charset="0"/>
              </a:rPr>
              <a:t>	drawScene();</a:t>
            </a:r>
          </a:p>
          <a:p>
            <a:pPr>
              <a:lnSpc>
                <a:spcPct val="98000"/>
              </a:lnSpc>
            </a:pPr>
            <a:r>
              <a:rPr lang="en-IN" altLang="en-US" sz="1200" dirty="0">
                <a:solidFill>
                  <a:srgbClr val="00808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373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503238" y="4751388"/>
            <a:ext cx="9070975" cy="2581275"/>
          </a:xfrm>
          <a:ln/>
        </p:spPr>
        <p:txBody>
          <a:bodyPr tIns="19404"/>
          <a:lstStyle/>
          <a:p>
            <a:pPr marL="431800" indent="-323850">
              <a:buSzPct val="45000"/>
              <a:buFont typeface="Wingdings" panose="05000000000000000000" pitchFamily="2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IN" altLang="en-US" sz="2200" dirty="0"/>
              <a:t>Include the &lt;canvas&gt; tag in the HTML code</a:t>
            </a:r>
          </a:p>
          <a:p>
            <a:pPr marL="431800" indent="-323850">
              <a:buSzPct val="45000"/>
              <a:buFont typeface="Wingdings" panose="05000000000000000000" pitchFamily="2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IN" altLang="en-US" sz="2200" dirty="0"/>
              <a:t>Create a reference to your canvas so you can create a </a:t>
            </a:r>
            <a:r>
              <a:rPr lang="en-IN" altLang="en-US" sz="2200" dirty="0">
                <a:latin typeface="Courier New" panose="02070309020205020404" pitchFamily="49" charset="0"/>
              </a:rPr>
              <a:t>WebGLRenderingContext</a:t>
            </a:r>
          </a:p>
          <a:p>
            <a:pPr marL="431800" indent="-323850">
              <a:buSzPct val="45000"/>
              <a:buFont typeface="Wingdings" panose="05000000000000000000" pitchFamily="2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IN" altLang="en-US" sz="2200" dirty="0"/>
              <a:t>The </a:t>
            </a:r>
            <a:r>
              <a:rPr lang="en-IN" altLang="en-US" sz="2200" dirty="0">
                <a:latin typeface="Courier New" panose="02070309020205020404" pitchFamily="49" charset="0"/>
              </a:rPr>
              <a:t>onload </a:t>
            </a:r>
            <a:r>
              <a:rPr lang="en-IN" altLang="en-US" sz="2200" dirty="0"/>
              <a:t>event is triggered when the webpage is loaded</a:t>
            </a:r>
          </a:p>
          <a:p>
            <a:pPr marL="431800" indent="-323850">
              <a:lnSpc>
                <a:spcPct val="89000"/>
              </a:lnSpc>
              <a:buSzPct val="45000"/>
              <a:buFont typeface="Wingdings" panose="05000000000000000000" pitchFamily="2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IN" altLang="en-US" sz="2200" dirty="0">
                <a:latin typeface="Courier New" panose="02070309020205020404" pitchFamily="49" charset="0"/>
              </a:rPr>
              <a:t>webGLStart</a:t>
            </a:r>
            <a:r>
              <a:rPr lang="en-IN" altLang="en-US" sz="2200" dirty="0">
                <a:latin typeface="CourierNewPSMT" pitchFamily="49" charset="0"/>
                <a:cs typeface="CourierNewPSMT" pitchFamily="49" charset="0"/>
              </a:rPr>
              <a:t>()</a:t>
            </a:r>
            <a:r>
              <a:rPr lang="en-IN" altLang="en-US" sz="2200" dirty="0">
                <a:cs typeface="TimesNewRomanPSMT" pitchFamily="16" charset="0"/>
              </a:rPr>
              <a:t>is the </a:t>
            </a:r>
            <a:r>
              <a:rPr lang="en-IN" altLang="en-US" sz="2200" dirty="0"/>
              <a:t>entry point into your WebGL application</a:t>
            </a:r>
          </a:p>
        </p:txBody>
      </p:sp>
    </p:spTree>
    <p:extLst>
      <p:ext uri="{BB962C8B-B14F-4D97-AF65-F5344CB8AC3E}">
        <p14:creationId xmlns:p14="http://schemas.microsoft.com/office/powerpoint/2010/main" val="428421615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503239" y="107950"/>
            <a:ext cx="7512606" cy="1260475"/>
          </a:xfrm>
          <a:ln/>
        </p:spPr>
        <p:txBody>
          <a:bodyPr tIns="31680"/>
          <a:lstStyle/>
          <a:p>
            <a: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961313" algn="l"/>
                <a:tab pos="8686800" algn="l"/>
              </a:tabLst>
            </a:pPr>
            <a:r>
              <a:rPr lang="en-US" altLang="en-US" sz="3600" b="1" dirty="0"/>
              <a:t>Viewport Setup</a:t>
            </a:r>
          </a:p>
        </p:txBody>
      </p:sp>
      <p:sp>
        <p:nvSpPr>
          <p:cNvPr id="77826" name="Text Box 2"/>
          <p:cNvSpPr txBox="1">
            <a:spLocks noChangeArrowheads="1"/>
          </p:cNvSpPr>
          <p:nvPr/>
        </p:nvSpPr>
        <p:spPr bwMode="auto">
          <a:xfrm>
            <a:off x="360363" y="1655763"/>
            <a:ext cx="9539287" cy="1763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75600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lnSpc>
                <a:spcPct val="100000"/>
              </a:lnSpc>
            </a:pPr>
            <a:r>
              <a:rPr lang="de-DE" altLang="en-US" sz="1500">
                <a:latin typeface="Courier New" panose="02070309020205020404" pitchFamily="49" charset="0"/>
              </a:rPr>
              <a:t>gl.</a:t>
            </a:r>
            <a:r>
              <a:rPr lang="de-DE" altLang="en-US" sz="1500">
                <a:solidFill>
                  <a:srgbClr val="009999"/>
                </a:solidFill>
                <a:latin typeface="Courier New" panose="02070309020205020404" pitchFamily="49" charset="0"/>
              </a:rPr>
              <a:t>viewport</a:t>
            </a:r>
            <a:r>
              <a:rPr lang="de-DE" altLang="en-US" sz="1500">
                <a:latin typeface="Courier New" panose="02070309020205020404" pitchFamily="49" charset="0"/>
              </a:rPr>
              <a:t>(0, 0, gl.viewportWidth, gl.viewportHeight);</a:t>
            </a:r>
          </a:p>
          <a:p>
            <a:pPr>
              <a:lnSpc>
                <a:spcPct val="100000"/>
              </a:lnSpc>
            </a:pPr>
            <a:r>
              <a:rPr lang="de-DE" altLang="en-US" sz="1500">
                <a:latin typeface="Courier New" panose="02070309020205020404" pitchFamily="49" charset="0"/>
              </a:rPr>
              <a:t>gl.</a:t>
            </a:r>
            <a:r>
              <a:rPr lang="de-DE" altLang="en-US" sz="1500">
                <a:solidFill>
                  <a:srgbClr val="009999"/>
                </a:solidFill>
                <a:latin typeface="Courier New" panose="02070309020205020404" pitchFamily="49" charset="0"/>
              </a:rPr>
              <a:t>clear</a:t>
            </a:r>
            <a:r>
              <a:rPr lang="de-DE" altLang="en-US" sz="1500">
                <a:latin typeface="Courier New" panose="02070309020205020404" pitchFamily="49" charset="0"/>
              </a:rPr>
              <a:t>(gl.COLOR_BUFFER_BIT | gl.DEPTH_BUFFER_BIT);</a:t>
            </a:r>
          </a:p>
          <a:p>
            <a:pPr>
              <a:lnSpc>
                <a:spcPct val="100000"/>
              </a:lnSpc>
            </a:pPr>
            <a:endParaRPr lang="de-DE" altLang="en-US" sz="1400"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de-DE" altLang="en-US" sz="1500">
                <a:latin typeface="Courier New" panose="02070309020205020404" pitchFamily="49" charset="0"/>
              </a:rPr>
              <a:t>mat4.</a:t>
            </a:r>
            <a:r>
              <a:rPr lang="de-DE" altLang="en-US" sz="1500">
                <a:solidFill>
                  <a:srgbClr val="009999"/>
                </a:solidFill>
                <a:latin typeface="Courier New" panose="02070309020205020404" pitchFamily="49" charset="0"/>
              </a:rPr>
              <a:t>perspective</a:t>
            </a:r>
            <a:r>
              <a:rPr lang="de-DE" altLang="en-US" sz="1500">
                <a:latin typeface="Courier New" panose="02070309020205020404" pitchFamily="49" charset="0"/>
              </a:rPr>
              <a:t>(45, gl.viewportWidth / gl.viewportHeight, 0.1, 100.0, pMatrix);</a:t>
            </a:r>
          </a:p>
          <a:p>
            <a:pPr>
              <a:lnSpc>
                <a:spcPct val="100000"/>
              </a:lnSpc>
            </a:pPr>
            <a:endParaRPr lang="de-DE" altLang="en-US" sz="1400">
              <a:latin typeface="Courier New" panose="02070309020205020404" pitchFamily="49" charset="0"/>
            </a:endParaRPr>
          </a:p>
        </p:txBody>
      </p:sp>
      <p:sp>
        <p:nvSpPr>
          <p:cNvPr id="77827" name="Text Box 3"/>
          <p:cNvSpPr txBox="1">
            <a:spLocks noChangeArrowheads="1"/>
          </p:cNvSpPr>
          <p:nvPr/>
        </p:nvSpPr>
        <p:spPr bwMode="auto">
          <a:xfrm>
            <a:off x="360363" y="3743325"/>
            <a:ext cx="4319587" cy="3095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69840" rIns="90000" bIns="45000"/>
          <a:lstStyle>
            <a:lvl1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36195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36195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36195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36195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36195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36195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36195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36195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36195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r>
              <a:rPr lang="de-DE" altLang="en-US" sz="2200"/>
              <a:t>Viewport Mapping transforms </a:t>
            </a:r>
          </a:p>
          <a:p>
            <a:r>
              <a:rPr lang="de-DE" altLang="en-US" sz="2200"/>
              <a:t>Camera Coordinates (normalized) </a:t>
            </a:r>
          </a:p>
          <a:p>
            <a:r>
              <a:rPr lang="de-DE" altLang="en-US" sz="2200"/>
              <a:t>to </a:t>
            </a:r>
          </a:p>
          <a:p>
            <a:r>
              <a:rPr lang="de-DE" altLang="en-US" sz="2200"/>
              <a:t>Window Coordinates </a:t>
            </a:r>
          </a:p>
          <a:p>
            <a:r>
              <a:rPr lang="de-DE" altLang="en-US" sz="2200"/>
              <a:t>(pixel units)</a:t>
            </a:r>
          </a:p>
        </p:txBody>
      </p:sp>
      <p:pic>
        <p:nvPicPr>
          <p:cNvPr id="778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69"/>
          <a:stretch>
            <a:fillRect/>
          </a:stretch>
        </p:blipFill>
        <p:spPr bwMode="auto">
          <a:xfrm>
            <a:off x="4568825" y="3622675"/>
            <a:ext cx="5295900" cy="3576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t="5069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12600" cap="flat">
                <a:solidFill>
                  <a:srgbClr val="00956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514062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99E4DCA-0608-4DC6-89A2-359AF713E12E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503999" y="6768791"/>
            <a:ext cx="9072000" cy="546330"/>
          </a:xfrm>
        </p:spPr>
        <p:txBody>
          <a:bodyPr/>
          <a:lstStyle/>
          <a:p>
            <a:r>
              <a:rPr lang="en-AU" dirty="0">
                <a:hlinkClick r:id="rId2"/>
              </a:rPr>
              <a:t>www.khronos.org/registry/OpenGL-Refpages/</a:t>
            </a:r>
            <a:endParaRPr lang="en-AU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DE7F88E-A2AF-474F-B8F8-DE210AF0C0DF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AU" dirty="0"/>
              <a:t>glViewport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A7BC627-A3A6-4BF1-92DC-86D044DA6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999" y="1563120"/>
            <a:ext cx="7353184" cy="502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26927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503238" y="107950"/>
            <a:ext cx="7880741" cy="1260475"/>
          </a:xfrm>
          <a:ln/>
        </p:spPr>
        <p:txBody>
          <a:bodyPr tIns="31680"/>
          <a:lstStyle/>
          <a:p>
            <a: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961313" algn="l"/>
                <a:tab pos="8686800" algn="l"/>
              </a:tabLst>
            </a:pPr>
            <a:r>
              <a:rPr lang="en-US" altLang="en-US" sz="3600" b="1" dirty="0"/>
              <a:t>Creating Geometry</a:t>
            </a:r>
          </a:p>
        </p:txBody>
      </p:sp>
      <p:sp>
        <p:nvSpPr>
          <p:cNvPr id="74754" name="Text Box 2"/>
          <p:cNvSpPr txBox="1">
            <a:spLocks noChangeArrowheads="1"/>
          </p:cNvSpPr>
          <p:nvPr/>
        </p:nvSpPr>
        <p:spPr bwMode="auto">
          <a:xfrm>
            <a:off x="647700" y="1187450"/>
            <a:ext cx="8928100" cy="4367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8024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lnSpc>
                <a:spcPct val="98000"/>
              </a:lnSpc>
            </a:pPr>
            <a:r>
              <a:rPr lang="en-IN" altLang="en-US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function</a:t>
            </a:r>
            <a:r>
              <a:rPr lang="en-IN" altLang="en-US" sz="1200" dirty="0">
                <a:latin typeface="Consolas" panose="020B0609020204030204" pitchFamily="49" charset="0"/>
              </a:rPr>
              <a:t> initBuffers() {</a:t>
            </a:r>
          </a:p>
          <a:p>
            <a:pPr>
              <a:lnSpc>
                <a:spcPct val="98000"/>
              </a:lnSpc>
            </a:pPr>
            <a:r>
              <a:rPr lang="en-IN" altLang="en-US" sz="1200" dirty="0">
                <a:solidFill>
                  <a:srgbClr val="008080"/>
                </a:solidFill>
                <a:latin typeface="Consolas" panose="020B0609020204030204" pitchFamily="49" charset="0"/>
              </a:rPr>
              <a:t>        triangleVertexPositionBuffer = gl.createBuffer();</a:t>
            </a:r>
          </a:p>
          <a:p>
            <a:pPr>
              <a:lnSpc>
                <a:spcPct val="98000"/>
              </a:lnSpc>
            </a:pPr>
            <a:r>
              <a:rPr lang="en-IN" altLang="en-US" sz="1200" dirty="0">
                <a:solidFill>
                  <a:srgbClr val="008080"/>
                </a:solidFill>
                <a:latin typeface="Consolas" panose="020B0609020204030204" pitchFamily="49" charset="0"/>
              </a:rPr>
              <a:t>        gl.bindBuffer(gl.ARRAY_BUFFER, triangleVertexPositionBuffer);</a:t>
            </a:r>
          </a:p>
          <a:p>
            <a:pPr>
              <a:lnSpc>
                <a:spcPct val="98000"/>
              </a:lnSpc>
            </a:pPr>
            <a:r>
              <a:rPr lang="en-IN" altLang="en-US" sz="1200" dirty="0">
                <a:latin typeface="Consolas" panose="020B0609020204030204" pitchFamily="49" charset="0"/>
              </a:rPr>
              <a:t>        </a:t>
            </a:r>
            <a:r>
              <a:rPr lang="en-IN" altLang="en-US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var</a:t>
            </a:r>
            <a:r>
              <a:rPr lang="en-IN" altLang="en-US" sz="1200" dirty="0">
                <a:latin typeface="Consolas" panose="020B0609020204030204" pitchFamily="49" charset="0"/>
              </a:rPr>
              <a:t> vertices = [</a:t>
            </a:r>
          </a:p>
          <a:p>
            <a:pPr>
              <a:lnSpc>
                <a:spcPct val="98000"/>
              </a:lnSpc>
            </a:pPr>
            <a:r>
              <a:rPr lang="en-IN" altLang="en-US" sz="1200" dirty="0">
                <a:solidFill>
                  <a:srgbClr val="008080"/>
                </a:solidFill>
                <a:latin typeface="Consolas" panose="020B0609020204030204" pitchFamily="49" charset="0"/>
              </a:rPr>
              <a:t>             0.0,  1.0,  0.0,</a:t>
            </a:r>
          </a:p>
          <a:p>
            <a:pPr>
              <a:lnSpc>
                <a:spcPct val="98000"/>
              </a:lnSpc>
            </a:pPr>
            <a:r>
              <a:rPr lang="en-IN" altLang="en-US" sz="1200" dirty="0">
                <a:solidFill>
                  <a:srgbClr val="008080"/>
                </a:solidFill>
                <a:latin typeface="Consolas" panose="020B0609020204030204" pitchFamily="49" charset="0"/>
              </a:rPr>
              <a:t>            -1.0, -1.0,  0.0,</a:t>
            </a:r>
          </a:p>
          <a:p>
            <a:pPr>
              <a:lnSpc>
                <a:spcPct val="98000"/>
              </a:lnSpc>
            </a:pPr>
            <a:r>
              <a:rPr lang="en-IN" altLang="en-US" sz="1200" dirty="0">
                <a:solidFill>
                  <a:srgbClr val="008080"/>
                </a:solidFill>
                <a:latin typeface="Consolas" panose="020B0609020204030204" pitchFamily="49" charset="0"/>
              </a:rPr>
              <a:t>             1.0, -1.0,  0.0</a:t>
            </a:r>
          </a:p>
          <a:p>
            <a:pPr>
              <a:lnSpc>
                <a:spcPct val="98000"/>
              </a:lnSpc>
            </a:pPr>
            <a:r>
              <a:rPr lang="en-IN" altLang="en-US" sz="1200" dirty="0">
                <a:solidFill>
                  <a:srgbClr val="008080"/>
                </a:solidFill>
                <a:latin typeface="Consolas" panose="020B0609020204030204" pitchFamily="49" charset="0"/>
              </a:rPr>
              <a:t>        ];</a:t>
            </a:r>
          </a:p>
          <a:p>
            <a:pPr>
              <a:lnSpc>
                <a:spcPct val="98000"/>
              </a:lnSpc>
            </a:pPr>
            <a:r>
              <a:rPr lang="en-IN" altLang="en-US" sz="1200" dirty="0">
                <a:latin typeface="Consolas" panose="020B0609020204030204" pitchFamily="49" charset="0"/>
              </a:rPr>
              <a:t>        gl.bufferData(gl.ARRAY_BUFFER, </a:t>
            </a:r>
            <a:r>
              <a:rPr lang="en-IN" altLang="en-US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IN" altLang="en-US" sz="1200" dirty="0">
                <a:latin typeface="Consolas" panose="020B0609020204030204" pitchFamily="49" charset="0"/>
              </a:rPr>
              <a:t> Float32Array(vertices), gl.STATIC_DRAW);</a:t>
            </a:r>
          </a:p>
          <a:p>
            <a:pPr>
              <a:lnSpc>
                <a:spcPct val="98000"/>
              </a:lnSpc>
            </a:pPr>
            <a:r>
              <a:rPr lang="en-IN" altLang="en-US" sz="1200" dirty="0">
                <a:solidFill>
                  <a:srgbClr val="008080"/>
                </a:solidFill>
                <a:latin typeface="Consolas" panose="020B0609020204030204" pitchFamily="49" charset="0"/>
              </a:rPr>
              <a:t>        triangleVertexPositionBuffer.itemSize = 3;</a:t>
            </a:r>
          </a:p>
          <a:p>
            <a:pPr>
              <a:lnSpc>
                <a:spcPct val="98000"/>
              </a:lnSpc>
            </a:pPr>
            <a:r>
              <a:rPr lang="en-IN" altLang="en-US" sz="1200" dirty="0">
                <a:solidFill>
                  <a:srgbClr val="008080"/>
                </a:solidFill>
                <a:latin typeface="Consolas" panose="020B0609020204030204" pitchFamily="49" charset="0"/>
              </a:rPr>
              <a:t>        triangleVertexPositionBuffer.numItems = 3;</a:t>
            </a:r>
          </a:p>
          <a:p>
            <a:pPr>
              <a:lnSpc>
                <a:spcPct val="98000"/>
              </a:lnSpc>
            </a:pPr>
            <a:endParaRPr lang="en-IN" altLang="en-US" sz="1200" dirty="0">
              <a:solidFill>
                <a:srgbClr val="008080"/>
              </a:solidFill>
              <a:latin typeface="Consolas" panose="020B0609020204030204" pitchFamily="49" charset="0"/>
            </a:endParaRPr>
          </a:p>
          <a:p>
            <a:pPr>
              <a:lnSpc>
                <a:spcPct val="98000"/>
              </a:lnSpc>
            </a:pPr>
            <a:r>
              <a:rPr lang="en-IN" altLang="en-US" sz="1200" dirty="0">
                <a:solidFill>
                  <a:srgbClr val="008080"/>
                </a:solidFill>
                <a:latin typeface="Consolas" panose="020B0609020204030204" pitchFamily="49" charset="0"/>
              </a:rPr>
              <a:t>        squareVertexPositionBuffer = gl.createBuffer();</a:t>
            </a:r>
          </a:p>
          <a:p>
            <a:pPr>
              <a:lnSpc>
                <a:spcPct val="98000"/>
              </a:lnSpc>
            </a:pPr>
            <a:r>
              <a:rPr lang="en-IN" altLang="en-US" sz="1200" dirty="0">
                <a:solidFill>
                  <a:srgbClr val="008080"/>
                </a:solidFill>
                <a:latin typeface="Consolas" panose="020B0609020204030204" pitchFamily="49" charset="0"/>
              </a:rPr>
              <a:t>        gl.bindBuffer(gl.ARRAY_BUFFER, squareVertexPositionBuffer);</a:t>
            </a:r>
          </a:p>
          <a:p>
            <a:pPr>
              <a:lnSpc>
                <a:spcPct val="98000"/>
              </a:lnSpc>
            </a:pPr>
            <a:r>
              <a:rPr lang="en-IN" altLang="en-US" sz="1200" dirty="0">
                <a:solidFill>
                  <a:srgbClr val="008080"/>
                </a:solidFill>
                <a:latin typeface="Consolas" panose="020B0609020204030204" pitchFamily="49" charset="0"/>
              </a:rPr>
              <a:t>        vertices = [</a:t>
            </a:r>
          </a:p>
          <a:p>
            <a:pPr>
              <a:lnSpc>
                <a:spcPct val="98000"/>
              </a:lnSpc>
            </a:pPr>
            <a:r>
              <a:rPr lang="en-IN" altLang="en-US" sz="1200" dirty="0">
                <a:solidFill>
                  <a:srgbClr val="008080"/>
                </a:solidFill>
                <a:latin typeface="Consolas" panose="020B0609020204030204" pitchFamily="49" charset="0"/>
              </a:rPr>
              <a:t>             1.0,  1.0,  0.0,</a:t>
            </a:r>
          </a:p>
          <a:p>
            <a:pPr>
              <a:lnSpc>
                <a:spcPct val="98000"/>
              </a:lnSpc>
            </a:pPr>
            <a:r>
              <a:rPr lang="en-IN" altLang="en-US" sz="1200" dirty="0">
                <a:solidFill>
                  <a:srgbClr val="008080"/>
                </a:solidFill>
                <a:latin typeface="Consolas" panose="020B0609020204030204" pitchFamily="49" charset="0"/>
              </a:rPr>
              <a:t>            -1.0,  1.0,  0.0,</a:t>
            </a:r>
          </a:p>
          <a:p>
            <a:pPr>
              <a:lnSpc>
                <a:spcPct val="98000"/>
              </a:lnSpc>
            </a:pPr>
            <a:r>
              <a:rPr lang="en-IN" altLang="en-US" sz="1200" dirty="0">
                <a:solidFill>
                  <a:srgbClr val="008080"/>
                </a:solidFill>
                <a:latin typeface="Consolas" panose="020B0609020204030204" pitchFamily="49" charset="0"/>
              </a:rPr>
              <a:t>             1.0, -1.0,  0.0,</a:t>
            </a:r>
          </a:p>
          <a:p>
            <a:pPr>
              <a:lnSpc>
                <a:spcPct val="98000"/>
              </a:lnSpc>
            </a:pPr>
            <a:r>
              <a:rPr lang="en-IN" altLang="en-US" sz="1200" dirty="0">
                <a:solidFill>
                  <a:srgbClr val="008080"/>
                </a:solidFill>
                <a:latin typeface="Consolas" panose="020B0609020204030204" pitchFamily="49" charset="0"/>
              </a:rPr>
              <a:t>            -1.0, -1.0,  0.0</a:t>
            </a:r>
          </a:p>
          <a:p>
            <a:pPr>
              <a:lnSpc>
                <a:spcPct val="98000"/>
              </a:lnSpc>
            </a:pPr>
            <a:r>
              <a:rPr lang="en-IN" altLang="en-US" sz="1200" dirty="0">
                <a:solidFill>
                  <a:srgbClr val="008080"/>
                </a:solidFill>
                <a:latin typeface="Consolas" panose="020B0609020204030204" pitchFamily="49" charset="0"/>
              </a:rPr>
              <a:t>        ];</a:t>
            </a:r>
          </a:p>
          <a:p>
            <a:pPr>
              <a:lnSpc>
                <a:spcPct val="98000"/>
              </a:lnSpc>
            </a:pPr>
            <a:r>
              <a:rPr lang="en-IN" altLang="en-US" sz="1200" dirty="0">
                <a:latin typeface="Consolas" panose="020B0609020204030204" pitchFamily="49" charset="0"/>
              </a:rPr>
              <a:t>        gl.bufferData(gl.ARRAY_BUFFER, </a:t>
            </a:r>
            <a:r>
              <a:rPr lang="en-IN" altLang="en-US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IN" altLang="en-US" sz="1200" dirty="0">
                <a:latin typeface="Consolas" panose="020B0609020204030204" pitchFamily="49" charset="0"/>
              </a:rPr>
              <a:t> Float32Array(vertices), gl.STATIC_DRAW);</a:t>
            </a:r>
          </a:p>
          <a:p>
            <a:pPr>
              <a:lnSpc>
                <a:spcPct val="98000"/>
              </a:lnSpc>
            </a:pPr>
            <a:r>
              <a:rPr lang="en-IN" altLang="en-US" sz="1200" dirty="0">
                <a:solidFill>
                  <a:srgbClr val="008080"/>
                </a:solidFill>
                <a:latin typeface="Consolas" panose="020B0609020204030204" pitchFamily="49" charset="0"/>
              </a:rPr>
              <a:t>        squareVertexPositionBuffer.itemSize = 3;</a:t>
            </a:r>
          </a:p>
          <a:p>
            <a:pPr>
              <a:lnSpc>
                <a:spcPct val="98000"/>
              </a:lnSpc>
            </a:pPr>
            <a:r>
              <a:rPr lang="en-IN" altLang="en-US" sz="1200" dirty="0">
                <a:solidFill>
                  <a:srgbClr val="008080"/>
                </a:solidFill>
                <a:latin typeface="Consolas" panose="020B0609020204030204" pitchFamily="49" charset="0"/>
              </a:rPr>
              <a:t>        squareVertexPositionBuffer.numItems = 4;</a:t>
            </a:r>
          </a:p>
          <a:p>
            <a:pPr>
              <a:lnSpc>
                <a:spcPct val="98000"/>
              </a:lnSpc>
            </a:pPr>
            <a:r>
              <a:rPr lang="en-IN" altLang="en-US" sz="1200" dirty="0">
                <a:solidFill>
                  <a:srgbClr val="008080"/>
                </a:solidFill>
                <a:latin typeface="Consolas" panose="020B0609020204030204" pitchFamily="49" charset="0"/>
              </a:rPr>
              <a:t>    }</a:t>
            </a:r>
          </a:p>
        </p:txBody>
      </p:sp>
      <p:sp>
        <p:nvSpPr>
          <p:cNvPr id="7475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503238" y="5616575"/>
            <a:ext cx="9070975" cy="1833563"/>
          </a:xfrm>
          <a:ln/>
        </p:spPr>
        <p:txBody>
          <a:bodyPr tIns="19404"/>
          <a:lstStyle/>
          <a:p>
            <a:pPr marL="431800" indent="-323850">
              <a:buSzPct val="45000"/>
              <a:buFont typeface="Wingdings" panose="05000000000000000000" pitchFamily="2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IN" altLang="en-US" sz="2200" dirty="0"/>
              <a:t>Create the Vertex Buffer using </a:t>
            </a:r>
            <a:r>
              <a:rPr lang="en-IN" altLang="en-US" sz="2200" dirty="0">
                <a:solidFill>
                  <a:srgbClr val="008080"/>
                </a:solidFill>
                <a:latin typeface="Consolas" panose="020B0609020204030204" pitchFamily="49" charset="0"/>
              </a:rPr>
              <a:t>createBuffer()</a:t>
            </a:r>
            <a:r>
              <a:rPr lang="en-IN" altLang="en-US" sz="2200" dirty="0"/>
              <a:t> </a:t>
            </a:r>
          </a:p>
          <a:p>
            <a:pPr marL="431800" indent="-323850">
              <a:buSzPct val="45000"/>
              <a:buFont typeface="Wingdings" panose="05000000000000000000" pitchFamily="2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IN" altLang="en-US" sz="2200" dirty="0"/>
              <a:t>Bind the Vertex Buffer using </a:t>
            </a:r>
            <a:r>
              <a:rPr lang="en-IN" altLang="en-US" sz="2200" dirty="0">
                <a:solidFill>
                  <a:srgbClr val="008080"/>
                </a:solidFill>
                <a:latin typeface="Consolas" panose="020B0609020204030204" pitchFamily="49" charset="0"/>
              </a:rPr>
              <a:t>bindBuffer()</a:t>
            </a:r>
            <a:r>
              <a:rPr lang="en-IN" altLang="en-US" sz="2200" dirty="0"/>
              <a:t> . Subsequent buffer API calls apply to this buffer</a:t>
            </a:r>
          </a:p>
          <a:p>
            <a:pPr marL="431800" indent="-323850">
              <a:buSzPct val="45000"/>
              <a:buFont typeface="Wingdings" panose="05000000000000000000" pitchFamily="2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IN" altLang="en-US" sz="2200" dirty="0"/>
              <a:t>Allocate and populate the buffer using </a:t>
            </a:r>
            <a:r>
              <a:rPr lang="en-IN" altLang="en-US" sz="2200" dirty="0">
                <a:solidFill>
                  <a:srgbClr val="009999"/>
                </a:solidFill>
                <a:latin typeface="Consolas" panose="020B0609020204030204" pitchFamily="49" charset="0"/>
              </a:rPr>
              <a:t>bufferData()</a:t>
            </a:r>
          </a:p>
        </p:txBody>
      </p:sp>
    </p:spTree>
    <p:extLst>
      <p:ext uri="{BB962C8B-B14F-4D97-AF65-F5344CB8AC3E}">
        <p14:creationId xmlns:p14="http://schemas.microsoft.com/office/powerpoint/2010/main" val="92675091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777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00" y="1281113"/>
            <a:ext cx="9626600" cy="59991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7577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17501" y="107950"/>
            <a:ext cx="7188200" cy="1847850"/>
          </a:xfrm>
          <a:ln/>
        </p:spPr>
        <p:txBody>
          <a:bodyPr tIns="31680"/>
          <a:lstStyle/>
          <a:p>
            <a: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961313" algn="l"/>
                <a:tab pos="8686800" algn="l"/>
              </a:tabLst>
            </a:pPr>
            <a:r>
              <a:rPr lang="en-US" altLang="en-US" sz="3600" b="1" dirty="0"/>
              <a:t>Vertex and Index Buffers</a:t>
            </a:r>
            <a:br>
              <a:rPr lang="en-US" altLang="en-US" sz="3600" b="1" dirty="0"/>
            </a:br>
            <a:endParaRPr lang="en-US" altLang="en-US" sz="3600" b="1" dirty="0"/>
          </a:p>
        </p:txBody>
      </p:sp>
      <p:pic>
        <p:nvPicPr>
          <p:cNvPr id="7577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0850" y="1955800"/>
            <a:ext cx="3959225" cy="2390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7578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713" y="1865313"/>
            <a:ext cx="3600450" cy="2581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75781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0" y="4802188"/>
            <a:ext cx="2519363" cy="2249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75782" name="Text Box 6"/>
          <p:cNvSpPr txBox="1">
            <a:spLocks noChangeArrowheads="1"/>
          </p:cNvSpPr>
          <p:nvPr/>
        </p:nvSpPr>
        <p:spPr bwMode="auto">
          <a:xfrm>
            <a:off x="6202363" y="6208713"/>
            <a:ext cx="3114675" cy="86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69840" rIns="90000" bIns="45000"/>
          <a:lstStyle>
            <a:lvl1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r>
              <a:rPr lang="de-DE" altLang="en-US" sz="2800"/>
              <a:t>with Indexing</a:t>
            </a:r>
          </a:p>
        </p:txBody>
      </p:sp>
      <p:pic>
        <p:nvPicPr>
          <p:cNvPr id="75783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1188" y="4119563"/>
            <a:ext cx="1181100" cy="2009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8670311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503239" y="107950"/>
            <a:ext cx="7239474" cy="1260475"/>
          </a:xfrm>
          <a:ln/>
        </p:spPr>
        <p:txBody>
          <a:bodyPr tIns="31680"/>
          <a:lstStyle/>
          <a:p>
            <a:pPr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sz="3600" b="1" dirty="0">
                <a:cs typeface="TimesNewRomanPS-BoldMT" charset="0"/>
              </a:rPr>
              <a:t>Drawing the Scene</a:t>
            </a:r>
          </a:p>
        </p:txBody>
      </p:sp>
      <p:sp>
        <p:nvSpPr>
          <p:cNvPr id="76802" name="Text Box 2"/>
          <p:cNvSpPr txBox="1">
            <a:spLocks noChangeArrowheads="1"/>
          </p:cNvSpPr>
          <p:nvPr/>
        </p:nvSpPr>
        <p:spPr bwMode="auto">
          <a:xfrm>
            <a:off x="431800" y="1368425"/>
            <a:ext cx="9504363" cy="4189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8024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lnSpc>
                <a:spcPct val="98000"/>
              </a:lnSpc>
            </a:pPr>
            <a:r>
              <a:rPr lang="en-IN" altLang="en-US" sz="1200" dirty="0">
                <a:latin typeface="Consolas" panose="020B0609020204030204" pitchFamily="49" charset="0"/>
              </a:rPr>
              <a:t>    </a:t>
            </a:r>
            <a:r>
              <a:rPr lang="en-IN" altLang="en-US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function</a:t>
            </a:r>
            <a:r>
              <a:rPr lang="en-IN" altLang="en-US" sz="1200" dirty="0">
                <a:latin typeface="Consolas" panose="020B0609020204030204" pitchFamily="49" charset="0"/>
              </a:rPr>
              <a:t> drawScene() {</a:t>
            </a:r>
          </a:p>
          <a:p>
            <a:pPr>
              <a:lnSpc>
                <a:spcPct val="98000"/>
              </a:lnSpc>
            </a:pPr>
            <a:r>
              <a:rPr lang="en-IN" altLang="en-US" sz="1200" dirty="0">
                <a:solidFill>
                  <a:srgbClr val="008080"/>
                </a:solidFill>
                <a:latin typeface="Consolas" panose="020B0609020204030204" pitchFamily="49" charset="0"/>
              </a:rPr>
              <a:t>        gl.viewport(0, 0, gl.viewportWidth, gl.viewportHeight);</a:t>
            </a:r>
          </a:p>
          <a:p>
            <a:pPr>
              <a:lnSpc>
                <a:spcPct val="98000"/>
              </a:lnSpc>
            </a:pPr>
            <a:r>
              <a:rPr lang="en-IN" altLang="en-US" sz="1200" dirty="0">
                <a:solidFill>
                  <a:srgbClr val="008080"/>
                </a:solidFill>
                <a:latin typeface="Consolas" panose="020B0609020204030204" pitchFamily="49" charset="0"/>
              </a:rPr>
              <a:t>        gl.clear(gl.COLOR_BUFFER_BIT | gl.DEPTH_BUFFER_BIT);</a:t>
            </a:r>
          </a:p>
          <a:p>
            <a:pPr>
              <a:lnSpc>
                <a:spcPct val="98000"/>
              </a:lnSpc>
            </a:pPr>
            <a:endParaRPr lang="en-IN" altLang="en-US" sz="1200" dirty="0">
              <a:solidFill>
                <a:srgbClr val="008080"/>
              </a:solidFill>
              <a:latin typeface="Consolas" panose="020B0609020204030204" pitchFamily="49" charset="0"/>
            </a:endParaRPr>
          </a:p>
          <a:p>
            <a:pPr>
              <a:lnSpc>
                <a:spcPct val="98000"/>
              </a:lnSpc>
            </a:pPr>
            <a:r>
              <a:rPr lang="en-IN" altLang="en-US" sz="1200" dirty="0">
                <a:solidFill>
                  <a:srgbClr val="008080"/>
                </a:solidFill>
                <a:latin typeface="Consolas" panose="020B0609020204030204" pitchFamily="49" charset="0"/>
              </a:rPr>
              <a:t>        mat4.perspective(45, gl.viewportWidth / gl.viewportHeight, 0.1, 100.0, pMatrix);</a:t>
            </a:r>
          </a:p>
          <a:p>
            <a:pPr>
              <a:lnSpc>
                <a:spcPct val="98000"/>
              </a:lnSpc>
            </a:pPr>
            <a:endParaRPr lang="en-IN" altLang="en-US" sz="1200" dirty="0">
              <a:solidFill>
                <a:srgbClr val="008080"/>
              </a:solidFill>
              <a:latin typeface="Consolas" panose="020B0609020204030204" pitchFamily="49" charset="0"/>
            </a:endParaRPr>
          </a:p>
          <a:p>
            <a:pPr>
              <a:lnSpc>
                <a:spcPct val="98000"/>
              </a:lnSpc>
            </a:pPr>
            <a:r>
              <a:rPr lang="en-IN" altLang="en-US" sz="1200" dirty="0">
                <a:solidFill>
                  <a:srgbClr val="008080"/>
                </a:solidFill>
                <a:latin typeface="Consolas" panose="020B0609020204030204" pitchFamily="49" charset="0"/>
              </a:rPr>
              <a:t>        mat4.identity(mvMatrix);</a:t>
            </a:r>
          </a:p>
          <a:p>
            <a:pPr>
              <a:lnSpc>
                <a:spcPct val="98000"/>
              </a:lnSpc>
            </a:pPr>
            <a:endParaRPr lang="en-IN" altLang="en-US" sz="1200" dirty="0">
              <a:solidFill>
                <a:srgbClr val="008080"/>
              </a:solidFill>
              <a:latin typeface="Consolas" panose="020B0609020204030204" pitchFamily="49" charset="0"/>
            </a:endParaRPr>
          </a:p>
          <a:p>
            <a:pPr>
              <a:lnSpc>
                <a:spcPct val="98000"/>
              </a:lnSpc>
            </a:pPr>
            <a:r>
              <a:rPr lang="en-IN" altLang="en-US" sz="1200" dirty="0">
                <a:solidFill>
                  <a:srgbClr val="008080"/>
                </a:solidFill>
                <a:latin typeface="Consolas" panose="020B0609020204030204" pitchFamily="49" charset="0"/>
              </a:rPr>
              <a:t>        mat4.translate(mvMatrix, [-1.5, 0.0, -7.0]);</a:t>
            </a:r>
          </a:p>
          <a:p>
            <a:pPr>
              <a:lnSpc>
                <a:spcPct val="98000"/>
              </a:lnSpc>
            </a:pPr>
            <a:r>
              <a:rPr lang="en-IN" altLang="en-US" sz="1200" dirty="0">
                <a:solidFill>
                  <a:srgbClr val="008080"/>
                </a:solidFill>
                <a:latin typeface="Consolas" panose="020B0609020204030204" pitchFamily="49" charset="0"/>
              </a:rPr>
              <a:t>        gl.bindBuffer(gl.ARRAY_BUFFER, triangleVertexPositionBuffer);</a:t>
            </a:r>
          </a:p>
          <a:p>
            <a:pPr>
              <a:lnSpc>
                <a:spcPct val="98000"/>
              </a:lnSpc>
            </a:pPr>
            <a:r>
              <a:rPr lang="en-IN" altLang="en-US" sz="1200" dirty="0">
                <a:latin typeface="Consolas" panose="020B0609020204030204" pitchFamily="49" charset="0"/>
              </a:rPr>
              <a:t>        gl.vertexAttribPointer(shaderProgram.vertexPositionAttribute, </a:t>
            </a:r>
          </a:p>
          <a:p>
            <a:pPr>
              <a:lnSpc>
                <a:spcPct val="98000"/>
              </a:lnSpc>
            </a:pPr>
            <a:r>
              <a:rPr lang="en-IN" altLang="en-US" sz="1200" dirty="0">
                <a:latin typeface="Consolas" panose="020B0609020204030204" pitchFamily="49" charset="0"/>
              </a:rPr>
              <a:t>							triangleVertexPositionBuffer.itemSize, gl.FLOAT, </a:t>
            </a:r>
            <a:r>
              <a:rPr lang="en-IN" altLang="en-US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false</a:t>
            </a:r>
            <a:r>
              <a:rPr lang="en-IN" altLang="en-US" sz="1200" dirty="0">
                <a:latin typeface="Consolas" panose="020B0609020204030204" pitchFamily="49" charset="0"/>
              </a:rPr>
              <a:t>, 0, 0);</a:t>
            </a:r>
          </a:p>
          <a:p>
            <a:pPr>
              <a:lnSpc>
                <a:spcPct val="98000"/>
              </a:lnSpc>
            </a:pPr>
            <a:r>
              <a:rPr lang="en-IN" altLang="en-US" sz="1200" dirty="0">
                <a:solidFill>
                  <a:srgbClr val="008080"/>
                </a:solidFill>
                <a:latin typeface="Consolas" panose="020B0609020204030204" pitchFamily="49" charset="0"/>
              </a:rPr>
              <a:t>        setMatrixUniforms();</a:t>
            </a:r>
          </a:p>
          <a:p>
            <a:pPr>
              <a:lnSpc>
                <a:spcPct val="98000"/>
              </a:lnSpc>
            </a:pPr>
            <a:r>
              <a:rPr lang="en-IN" altLang="en-US" sz="1200" dirty="0">
                <a:solidFill>
                  <a:srgbClr val="008080"/>
                </a:solidFill>
                <a:latin typeface="Consolas" panose="020B0609020204030204" pitchFamily="49" charset="0"/>
              </a:rPr>
              <a:t>        gl.drawArrays(gl.TRIANGLES, 0, triangleVertexPositionBuffer.numItems);</a:t>
            </a:r>
          </a:p>
          <a:p>
            <a:pPr>
              <a:lnSpc>
                <a:spcPct val="98000"/>
              </a:lnSpc>
            </a:pPr>
            <a:endParaRPr lang="en-IN" altLang="en-US" sz="1200" dirty="0">
              <a:solidFill>
                <a:srgbClr val="008080"/>
              </a:solidFill>
              <a:latin typeface="Consolas" panose="020B0609020204030204" pitchFamily="49" charset="0"/>
            </a:endParaRPr>
          </a:p>
          <a:p>
            <a:pPr>
              <a:lnSpc>
                <a:spcPct val="98000"/>
              </a:lnSpc>
            </a:pPr>
            <a:endParaRPr lang="en-IN" altLang="en-US" sz="1200" dirty="0">
              <a:solidFill>
                <a:srgbClr val="008080"/>
              </a:solidFill>
              <a:latin typeface="Consolas" panose="020B0609020204030204" pitchFamily="49" charset="0"/>
            </a:endParaRPr>
          </a:p>
          <a:p>
            <a:pPr>
              <a:lnSpc>
                <a:spcPct val="98000"/>
              </a:lnSpc>
            </a:pPr>
            <a:r>
              <a:rPr lang="en-IN" altLang="en-US" sz="1200" dirty="0">
                <a:solidFill>
                  <a:srgbClr val="008080"/>
                </a:solidFill>
                <a:latin typeface="Consolas" panose="020B0609020204030204" pitchFamily="49" charset="0"/>
              </a:rPr>
              <a:t>        mat4.translate(mvMatrix, [3.0, 0.0, 0.0]);</a:t>
            </a:r>
          </a:p>
          <a:p>
            <a:pPr>
              <a:lnSpc>
                <a:spcPct val="98000"/>
              </a:lnSpc>
            </a:pPr>
            <a:r>
              <a:rPr lang="en-IN" altLang="en-US" sz="1200" dirty="0">
                <a:solidFill>
                  <a:srgbClr val="008080"/>
                </a:solidFill>
                <a:latin typeface="Consolas" panose="020B0609020204030204" pitchFamily="49" charset="0"/>
              </a:rPr>
              <a:t>        gl.bindBuffer(gl.ARRAY_BUFFER, squareVertexPositionBuffer);</a:t>
            </a:r>
          </a:p>
          <a:p>
            <a:pPr>
              <a:lnSpc>
                <a:spcPct val="98000"/>
              </a:lnSpc>
            </a:pPr>
            <a:r>
              <a:rPr lang="en-IN" altLang="en-US" sz="1200" dirty="0">
                <a:latin typeface="Consolas" panose="020B0609020204030204" pitchFamily="49" charset="0"/>
              </a:rPr>
              <a:t>        gl.vertexAttribPointer(shaderProgram.vertexPositionAttribute, </a:t>
            </a:r>
          </a:p>
          <a:p>
            <a:pPr>
              <a:lnSpc>
                <a:spcPct val="98000"/>
              </a:lnSpc>
            </a:pPr>
            <a:r>
              <a:rPr lang="en-IN" altLang="en-US" sz="1200" dirty="0">
                <a:latin typeface="Consolas" panose="020B0609020204030204" pitchFamily="49" charset="0"/>
              </a:rPr>
              <a:t>							squareVertexPositionBuffer.itemSize, gl.FLOAT, </a:t>
            </a:r>
            <a:r>
              <a:rPr lang="en-IN" altLang="en-US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false</a:t>
            </a:r>
            <a:r>
              <a:rPr lang="en-IN" altLang="en-US" sz="1200" dirty="0">
                <a:latin typeface="Consolas" panose="020B0609020204030204" pitchFamily="49" charset="0"/>
              </a:rPr>
              <a:t>, 0, 0);</a:t>
            </a:r>
          </a:p>
          <a:p>
            <a:pPr>
              <a:lnSpc>
                <a:spcPct val="98000"/>
              </a:lnSpc>
            </a:pPr>
            <a:r>
              <a:rPr lang="en-IN" altLang="en-US" sz="1200" dirty="0">
                <a:solidFill>
                  <a:srgbClr val="008080"/>
                </a:solidFill>
                <a:latin typeface="Consolas" panose="020B0609020204030204" pitchFamily="49" charset="0"/>
              </a:rPr>
              <a:t>        setMatrixUniforms();</a:t>
            </a:r>
          </a:p>
          <a:p>
            <a:pPr>
              <a:lnSpc>
                <a:spcPct val="98000"/>
              </a:lnSpc>
            </a:pPr>
            <a:r>
              <a:rPr lang="en-IN" altLang="en-US" sz="1200" dirty="0">
                <a:solidFill>
                  <a:srgbClr val="008080"/>
                </a:solidFill>
                <a:latin typeface="Consolas" panose="020B0609020204030204" pitchFamily="49" charset="0"/>
              </a:rPr>
              <a:t>        gl.drawArrays(gl.TRIANGLE_STRIP, 0, squareVertexPositionBuffer.numItems);</a:t>
            </a:r>
          </a:p>
          <a:p>
            <a:pPr>
              <a:lnSpc>
                <a:spcPct val="98000"/>
              </a:lnSpc>
            </a:pPr>
            <a:r>
              <a:rPr lang="en-IN" altLang="en-US" sz="1200" dirty="0">
                <a:solidFill>
                  <a:srgbClr val="008080"/>
                </a:solidFill>
                <a:latin typeface="Consolas" panose="020B0609020204030204" pitchFamily="49" charset="0"/>
              </a:rPr>
              <a:t>    }</a:t>
            </a:r>
          </a:p>
        </p:txBody>
      </p:sp>
      <p:sp>
        <p:nvSpPr>
          <p:cNvPr id="7680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503238" y="5651500"/>
            <a:ext cx="9070975" cy="1649413"/>
          </a:xfrm>
          <a:ln/>
        </p:spPr>
        <p:txBody>
          <a:bodyPr tIns="19404"/>
          <a:lstStyle/>
          <a:p>
            <a:pPr marL="431800" indent="-323850">
              <a:buSzPct val="45000"/>
              <a:buFont typeface="Wingdings" panose="05000000000000000000" pitchFamily="2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IN" altLang="en-US" sz="2200" dirty="0">
                <a:cs typeface="TimesNewRomanPSMT" pitchFamily="16" charset="0"/>
              </a:rPr>
              <a:t>Specify the viewport using </a:t>
            </a:r>
            <a:r>
              <a:rPr lang="en-IN" altLang="en-US" sz="2200" dirty="0">
                <a:solidFill>
                  <a:srgbClr val="008080"/>
                </a:solidFill>
                <a:latin typeface="Consolas" panose="020B0609020204030204" pitchFamily="49" charset="0"/>
              </a:rPr>
              <a:t>viewport()</a:t>
            </a:r>
          </a:p>
          <a:p>
            <a:pPr marL="431800" indent="-323850">
              <a:buSzPct val="45000"/>
              <a:buFont typeface="Wingdings" panose="05000000000000000000" pitchFamily="2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IN" altLang="en-US" sz="2200" dirty="0">
                <a:cs typeface="TimesNewRomanPSMT" pitchFamily="16" charset="0"/>
              </a:rPr>
              <a:t>Bind the vertex buffer, and link the shader vertex attribute to the buffer data using </a:t>
            </a:r>
            <a:r>
              <a:rPr lang="en-IN" altLang="en-US" sz="2200" dirty="0">
                <a:solidFill>
                  <a:srgbClr val="008080"/>
                </a:solidFill>
                <a:latin typeface="Consolas" panose="020B0609020204030204" pitchFamily="49" charset="0"/>
              </a:rPr>
              <a:t>vertexAttribPointer()</a:t>
            </a:r>
          </a:p>
          <a:p>
            <a:pPr marL="431800" indent="-323850">
              <a:buSzPct val="45000"/>
              <a:buFont typeface="Wingdings" panose="05000000000000000000" pitchFamily="2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IN" altLang="en-US" sz="2200" dirty="0">
                <a:cs typeface="TimesNewRomanPSMT" pitchFamily="16" charset="0"/>
              </a:rPr>
              <a:t>Draw the vertex arrays using </a:t>
            </a:r>
            <a:r>
              <a:rPr lang="en-IN" altLang="en-US" sz="2200" dirty="0">
                <a:solidFill>
                  <a:srgbClr val="008080"/>
                </a:solidFill>
                <a:latin typeface="Consolas" panose="020B0609020204030204" pitchFamily="49" charset="0"/>
              </a:rPr>
              <a:t>drawArrays()</a:t>
            </a:r>
            <a:r>
              <a:rPr lang="en-IN" altLang="en-US" sz="2200" dirty="0">
                <a:cs typeface="TimesNewRomanPSMT" pitchFamily="16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501033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9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503239" y="107950"/>
            <a:ext cx="7548232" cy="1260475"/>
          </a:xfrm>
          <a:ln/>
        </p:spPr>
        <p:txBody>
          <a:bodyPr tIns="31680"/>
          <a:lstStyle/>
          <a:p>
            <a: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961313" algn="l"/>
                <a:tab pos="8686800" algn="l"/>
              </a:tabLst>
            </a:pPr>
            <a:r>
              <a:rPr lang="en-US" altLang="en-US" sz="3600" b="1" dirty="0"/>
              <a:t>Positioning Objects</a:t>
            </a:r>
          </a:p>
        </p:txBody>
      </p:sp>
      <p:sp>
        <p:nvSpPr>
          <p:cNvPr id="78850" name="Text Box 2"/>
          <p:cNvSpPr txBox="1">
            <a:spLocks noChangeArrowheads="1"/>
          </p:cNvSpPr>
          <p:nvPr/>
        </p:nvSpPr>
        <p:spPr bwMode="auto">
          <a:xfrm>
            <a:off x="360363" y="1331913"/>
            <a:ext cx="9539287" cy="2219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75600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lnSpc>
                <a:spcPct val="100000"/>
              </a:lnSpc>
            </a:pPr>
            <a:r>
              <a:rPr lang="de-DE" altLang="en-US">
                <a:latin typeface="Courier New" panose="02070309020205020404" pitchFamily="49" charset="0"/>
              </a:rPr>
              <a:t>mat4.identity(mvMatrix);</a:t>
            </a:r>
          </a:p>
          <a:p>
            <a:pPr>
              <a:lnSpc>
                <a:spcPct val="100000"/>
              </a:lnSpc>
            </a:pPr>
            <a:r>
              <a:rPr lang="de-DE" altLang="en-US">
                <a:latin typeface="Courier New" panose="02070309020205020404" pitchFamily="49" charset="0"/>
              </a:rPr>
              <a:t>mat4.translate(mvMatrix, [-1.5, 0.0, -7.0]);</a:t>
            </a:r>
          </a:p>
          <a:p>
            <a:pPr>
              <a:lnSpc>
                <a:spcPct val="100000"/>
              </a:lnSpc>
            </a:pPr>
            <a:r>
              <a:rPr lang="de-DE" altLang="en-US">
                <a:latin typeface="Consolas" panose="020B0609020204030204" pitchFamily="49" charset="0"/>
              </a:rPr>
              <a:t>...</a:t>
            </a:r>
          </a:p>
          <a:p>
            <a:pPr>
              <a:lnSpc>
                <a:spcPct val="100000"/>
              </a:lnSpc>
            </a:pPr>
            <a:r>
              <a:rPr lang="de-DE" altLang="en-US">
                <a:latin typeface="Courier New" panose="02070309020205020404" pitchFamily="49" charset="0"/>
              </a:rPr>
              <a:t>setMatrixUniforms();</a:t>
            </a:r>
          </a:p>
          <a:p>
            <a:pPr>
              <a:lnSpc>
                <a:spcPct val="100000"/>
              </a:lnSpc>
            </a:pPr>
            <a:endParaRPr lang="de-DE" altLang="en-US" sz="1400">
              <a:latin typeface="Courier New" panose="02070309020205020404" pitchFamily="49" charset="0"/>
            </a:endParaRPr>
          </a:p>
        </p:txBody>
      </p:sp>
      <p:sp>
        <p:nvSpPr>
          <p:cNvPr id="78851" name="Text Box 3"/>
          <p:cNvSpPr txBox="1">
            <a:spLocks noChangeArrowheads="1"/>
          </p:cNvSpPr>
          <p:nvPr/>
        </p:nvSpPr>
        <p:spPr bwMode="auto">
          <a:xfrm>
            <a:off x="360363" y="6048375"/>
            <a:ext cx="4319587" cy="86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69840" rIns="90000" bIns="45000"/>
          <a:lstStyle>
            <a:lvl1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36195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36195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36195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36195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36195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36195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36195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36195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36195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r>
              <a:rPr lang="de-DE" altLang="en-US" sz="2800"/>
              <a:t>Right Handed Coordinate System</a:t>
            </a:r>
          </a:p>
        </p:txBody>
      </p:sp>
      <p:pic>
        <p:nvPicPr>
          <p:cNvPr id="788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800" y="3067050"/>
            <a:ext cx="3527425" cy="2620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7885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5438" y="2376488"/>
            <a:ext cx="4314825" cy="3895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1732569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503238" y="107950"/>
            <a:ext cx="7322601" cy="1260475"/>
          </a:xfrm>
          <a:ln/>
        </p:spPr>
        <p:txBody>
          <a:bodyPr tIns="31680"/>
          <a:lstStyle/>
          <a:p>
            <a:pPr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sz="3600" b="1" dirty="0">
                <a:cs typeface="TimesNewRomanPS-BoldMT" charset="0"/>
              </a:rPr>
              <a:t>Drawing Vertices</a:t>
            </a:r>
          </a:p>
        </p:txBody>
      </p:sp>
      <p:sp>
        <p:nvSpPr>
          <p:cNvPr id="81922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412750" y="1258888"/>
            <a:ext cx="9070975" cy="6856412"/>
          </a:xfrm>
          <a:ln/>
        </p:spPr>
        <p:txBody>
          <a:bodyPr tIns="5544"/>
          <a:lstStyle/>
          <a:p>
            <a:pPr marL="0" indent="107950">
              <a:lnSpc>
                <a:spcPct val="98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IN" altLang="en-US" sz="2200" b="1" dirty="0">
                <a:solidFill>
                  <a:srgbClr val="009999"/>
                </a:solidFill>
                <a:latin typeface="Consolas" panose="020B0609020204030204" pitchFamily="49" charset="0"/>
              </a:rPr>
              <a:t>gl.drawArrays</a:t>
            </a:r>
            <a:r>
              <a:rPr lang="en-IN" altLang="en-US" sz="2200" dirty="0">
                <a:latin typeface="Consolas" panose="020B0609020204030204" pitchFamily="49" charset="0"/>
              </a:rPr>
              <a:t>(	mode, first, count );</a:t>
            </a:r>
          </a:p>
          <a:p>
            <a:pPr marL="431800" indent="-323850">
              <a:buSzPct val="45000"/>
              <a:buFont typeface="Wingdings" panose="05000000000000000000" pitchFamily="2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IN" altLang="en-US" sz="2200" dirty="0">
                <a:cs typeface="TimesNewRomanPSMT" pitchFamily="16" charset="0"/>
              </a:rPr>
              <a:t>render geometric primitives from bound and enabled vertex data</a:t>
            </a:r>
          </a:p>
          <a:p>
            <a:pPr marL="431800" indent="-323850">
              <a:buSzPct val="45000"/>
              <a:buFont typeface="Wingdings" panose="05000000000000000000" pitchFamily="2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IN" altLang="en-US" sz="2200" i="1" dirty="0">
                <a:cs typeface="TimesNewRomanPSMT" pitchFamily="16" charset="0"/>
              </a:rPr>
              <a:t>mode</a:t>
            </a:r>
            <a:r>
              <a:rPr lang="en-IN" altLang="en-US" sz="2200" dirty="0">
                <a:cs typeface="TimesNewRomanPSMT" pitchFamily="16" charset="0"/>
              </a:rPr>
              <a:t> [in] – type of primitives to render - gl.LINE_STRIP, gl.LINES, gl.POINTS, gl.TRIANGLE_STRIP, or gl.TRIANGLES</a:t>
            </a:r>
          </a:p>
          <a:p>
            <a:pPr marL="431800" indent="-323850">
              <a:buSzPct val="45000"/>
              <a:buFont typeface="Wingdings" panose="05000000000000000000" pitchFamily="2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IN" altLang="en-US" sz="2200" i="1" dirty="0">
                <a:cs typeface="TimesNewRomanPSMT" pitchFamily="16" charset="0"/>
              </a:rPr>
              <a:t>first </a:t>
            </a:r>
            <a:r>
              <a:rPr lang="en-IN" altLang="en-US" sz="2200" dirty="0">
                <a:cs typeface="TimesNewRomanPSMT" pitchFamily="16" charset="0"/>
              </a:rPr>
              <a:t>[in] </a:t>
            </a:r>
            <a:r>
              <a:rPr lang="en-IN" altLang="en-US" sz="2200" i="1" dirty="0">
                <a:cs typeface="TimesNewRomanPSMT" pitchFamily="16" charset="0"/>
              </a:rPr>
              <a:t>- </a:t>
            </a:r>
            <a:r>
              <a:rPr lang="en-IN" altLang="en-US" sz="2200" dirty="0">
                <a:cs typeface="TimesNewRomanPSMT" pitchFamily="16" charset="0"/>
              </a:rPr>
              <a:t>starting index in the enabled array</a:t>
            </a:r>
          </a:p>
          <a:p>
            <a:pPr marL="431800" indent="-323850">
              <a:buSzPct val="45000"/>
              <a:buFont typeface="Wingdings" panose="05000000000000000000" pitchFamily="2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IN" altLang="en-US" sz="2200" i="1" dirty="0">
                <a:cs typeface="TimesNewRomanPSMT" pitchFamily="16" charset="0"/>
              </a:rPr>
              <a:t>count </a:t>
            </a:r>
            <a:r>
              <a:rPr lang="en-IN" altLang="en-US" sz="2200" dirty="0">
                <a:cs typeface="TimesNewRomanPSMT" pitchFamily="16" charset="0"/>
              </a:rPr>
              <a:t>[in] - number of indices to be rendered</a:t>
            </a:r>
          </a:p>
          <a:p>
            <a:pPr marL="0" indent="107950">
              <a:lnSpc>
                <a:spcPct val="98000"/>
              </a:lnSpc>
              <a:buClrTx/>
              <a:buSzTx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IN" altLang="en-US" sz="2200" b="1" dirty="0">
                <a:solidFill>
                  <a:srgbClr val="009999"/>
                </a:solidFill>
                <a:latin typeface="Consolas" panose="020B0609020204030204" pitchFamily="49" charset="0"/>
              </a:rPr>
              <a:t>gl.drawElements</a:t>
            </a:r>
            <a:r>
              <a:rPr lang="en-IN" altLang="en-US" sz="2200" dirty="0">
                <a:latin typeface="Consolas" panose="020B0609020204030204" pitchFamily="49" charset="0"/>
              </a:rPr>
              <a:t>( mode, count, type, offset );</a:t>
            </a:r>
          </a:p>
          <a:p>
            <a:pPr marL="431800" indent="-323850">
              <a:buSzPct val="45000"/>
              <a:buFont typeface="Wingdings" panose="05000000000000000000" pitchFamily="2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IN" altLang="en-US" sz="2200" dirty="0">
                <a:cs typeface="TimesNewRomanPSMT" pitchFamily="16" charset="0"/>
              </a:rPr>
              <a:t>renders geometric primitives indexed by element array data</a:t>
            </a:r>
          </a:p>
          <a:p>
            <a:pPr marL="431800" indent="-323850">
              <a:buSzPct val="45000"/>
              <a:buFont typeface="Wingdings" panose="05000000000000000000" pitchFamily="2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IN" altLang="en-US" sz="2200" i="1" dirty="0">
                <a:cs typeface="TimesNewRomanPSMT" pitchFamily="16" charset="0"/>
              </a:rPr>
              <a:t>mode</a:t>
            </a:r>
            <a:r>
              <a:rPr lang="en-IN" altLang="en-US" sz="2200" dirty="0">
                <a:cs typeface="TimesNewRomanPSMT" pitchFamily="16" charset="0"/>
              </a:rPr>
              <a:t> [in] – type of primitives to render. gl.LINE_STRIP, gl.LINES, gl.POINTS, gl.TRIANGLE_STRIP, or gl.TRIANGLES</a:t>
            </a:r>
          </a:p>
          <a:p>
            <a:pPr marL="431800" indent="-323850">
              <a:buSzPct val="45000"/>
              <a:buFont typeface="Wingdings" panose="05000000000000000000" pitchFamily="2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IN" altLang="en-US" sz="2200" i="1" dirty="0">
                <a:cs typeface="TimesNewRomanPSMT" pitchFamily="16" charset="0"/>
              </a:rPr>
              <a:t>count </a:t>
            </a:r>
            <a:r>
              <a:rPr lang="en-IN" altLang="en-US" sz="2200" dirty="0">
                <a:cs typeface="TimesNewRomanPSMT" pitchFamily="16" charset="0"/>
              </a:rPr>
              <a:t>- number of indices to be rendered</a:t>
            </a:r>
          </a:p>
          <a:p>
            <a:pPr marL="431800" indent="-323850">
              <a:buSzPct val="45000"/>
              <a:buFont typeface="Wingdings" panose="05000000000000000000" pitchFamily="2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IN" altLang="en-US" sz="2200" dirty="0">
                <a:cs typeface="TimesNewRomanPSMT" pitchFamily="16" charset="0"/>
              </a:rPr>
              <a:t>type [in] - type of elements. Must be gl.UNSIGNED_SHORT</a:t>
            </a:r>
          </a:p>
          <a:p>
            <a:pPr marL="431800" indent="-323850">
              <a:buSzPct val="45000"/>
              <a:buFont typeface="Wingdings" panose="05000000000000000000" pitchFamily="2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IN" altLang="en-US" sz="2200" dirty="0">
                <a:cs typeface="TimesNewRomanPSMT" pitchFamily="16" charset="0"/>
              </a:rPr>
              <a:t>offset [in] - Offset into element array buffer</a:t>
            </a:r>
          </a:p>
          <a:p>
            <a:pPr marL="431800" indent="-323850">
              <a:buSzPct val="45000"/>
              <a:buFont typeface="Wingdings" panose="05000000000000000000" pitchFamily="2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IN" altLang="en-US" sz="2200" dirty="0">
              <a:cs typeface="TimesNewRomanPSMT" pitchFamily="16" charset="0"/>
            </a:endParaRPr>
          </a:p>
          <a:p>
            <a:pPr marL="431800" indent="-323850">
              <a:buSzPct val="45000"/>
              <a:buFont typeface="Wingdings" panose="05000000000000000000" pitchFamily="2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IN" altLang="en-US" sz="2200" dirty="0">
              <a:cs typeface="TimesNewRomanPSMT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523231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7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503239" y="107950"/>
            <a:ext cx="7132596" cy="1260475"/>
          </a:xfrm>
          <a:ln/>
        </p:spPr>
        <p:txBody>
          <a:bodyPr tIns="31680"/>
          <a:lstStyle/>
          <a:p>
            <a:pPr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sz="3600" b="1" dirty="0">
                <a:cs typeface="TimesNewRomanPS-BoldMT" charset="0"/>
              </a:rPr>
              <a:t>Vertex and Fragment </a:t>
            </a:r>
            <a:br>
              <a:rPr lang="en-US" altLang="en-US" sz="3600" b="1" dirty="0">
                <a:cs typeface="TimesNewRomanPS-BoldMT" charset="0"/>
              </a:rPr>
            </a:br>
            <a:r>
              <a:rPr lang="en-US" altLang="en-US" sz="3600" b="1" dirty="0">
                <a:cs typeface="TimesNewRomanPS-BoldMT" charset="0"/>
              </a:rPr>
              <a:t>Shaders</a:t>
            </a:r>
          </a:p>
        </p:txBody>
      </p:sp>
      <p:sp>
        <p:nvSpPr>
          <p:cNvPr id="80898" name="Text Box 2"/>
          <p:cNvSpPr txBox="1">
            <a:spLocks noChangeArrowheads="1"/>
          </p:cNvSpPr>
          <p:nvPr/>
        </p:nvSpPr>
        <p:spPr bwMode="auto">
          <a:xfrm>
            <a:off x="179388" y="1368425"/>
            <a:ext cx="9504362" cy="3667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8276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lnSpc>
                <a:spcPct val="98000"/>
              </a:lnSpc>
            </a:pPr>
            <a:r>
              <a:rPr lang="en-IN" altLang="en-US" sz="13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IN" altLang="en-US" sz="1300" dirty="0">
                <a:solidFill>
                  <a:srgbClr val="3F7F7F"/>
                </a:solidFill>
                <a:latin typeface="Consolas" panose="020B0609020204030204" pitchFamily="49" charset="0"/>
              </a:rPr>
              <a:t>script</a:t>
            </a:r>
            <a:r>
              <a:rPr lang="en-IN" altLang="en-US" sz="1300" dirty="0">
                <a:solidFill>
                  <a:srgbClr val="008080"/>
                </a:solidFill>
                <a:latin typeface="Consolas" panose="020B0609020204030204" pitchFamily="49" charset="0"/>
              </a:rPr>
              <a:t> </a:t>
            </a:r>
            <a:r>
              <a:rPr lang="en-IN" altLang="en-US" sz="1300" dirty="0">
                <a:solidFill>
                  <a:srgbClr val="7F007F"/>
                </a:solidFill>
                <a:latin typeface="Consolas" panose="020B0609020204030204" pitchFamily="49" charset="0"/>
              </a:rPr>
              <a:t>id</a:t>
            </a:r>
            <a:r>
              <a:rPr lang="en-IN" altLang="en-US" sz="1300" dirty="0">
                <a:latin typeface="Consolas" panose="020B0609020204030204" pitchFamily="49" charset="0"/>
              </a:rPr>
              <a:t>=</a:t>
            </a:r>
            <a:r>
              <a:rPr lang="en-IN" altLang="en-US" sz="1300" i="1" dirty="0">
                <a:solidFill>
                  <a:srgbClr val="2A00FF"/>
                </a:solidFill>
                <a:latin typeface="Consolas" panose="020B0609020204030204" pitchFamily="49" charset="0"/>
              </a:rPr>
              <a:t>"shader-vs"</a:t>
            </a:r>
            <a:r>
              <a:rPr lang="en-IN" altLang="en-US" sz="1300" dirty="0">
                <a:solidFill>
                  <a:srgbClr val="008080"/>
                </a:solidFill>
                <a:latin typeface="Consolas" panose="020B0609020204030204" pitchFamily="49" charset="0"/>
              </a:rPr>
              <a:t> </a:t>
            </a:r>
            <a:r>
              <a:rPr lang="en-IN" altLang="en-US" sz="1300" dirty="0">
                <a:solidFill>
                  <a:srgbClr val="7F007F"/>
                </a:solidFill>
                <a:latin typeface="Consolas" panose="020B0609020204030204" pitchFamily="49" charset="0"/>
              </a:rPr>
              <a:t>type</a:t>
            </a:r>
            <a:r>
              <a:rPr lang="en-IN" altLang="en-US" sz="1300" dirty="0">
                <a:latin typeface="Consolas" panose="020B0609020204030204" pitchFamily="49" charset="0"/>
              </a:rPr>
              <a:t>=</a:t>
            </a:r>
            <a:r>
              <a:rPr lang="en-IN" altLang="en-US" sz="1300" i="1" dirty="0">
                <a:solidFill>
                  <a:srgbClr val="2A00FF"/>
                </a:solidFill>
                <a:latin typeface="Consolas" panose="020B0609020204030204" pitchFamily="49" charset="0"/>
              </a:rPr>
              <a:t>"x-shader/x-vertex"</a:t>
            </a:r>
            <a:r>
              <a:rPr lang="en-IN" altLang="en-US" sz="13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>
              <a:lnSpc>
                <a:spcPct val="98000"/>
              </a:lnSpc>
            </a:pPr>
            <a:r>
              <a:rPr lang="en-IN" altLang="en-US" sz="1300" dirty="0">
                <a:solidFill>
                  <a:srgbClr val="008080"/>
                </a:solidFill>
                <a:latin typeface="Consolas" panose="020B0609020204030204" pitchFamily="49" charset="0"/>
              </a:rPr>
              <a:t>    attribute vec3 aVertexPosition;</a:t>
            </a:r>
          </a:p>
          <a:p>
            <a:pPr>
              <a:lnSpc>
                <a:spcPct val="98000"/>
              </a:lnSpc>
            </a:pPr>
            <a:endParaRPr lang="en-IN" altLang="en-US" sz="1200" dirty="0">
              <a:solidFill>
                <a:srgbClr val="008080"/>
              </a:solidFill>
              <a:latin typeface="Consolas" panose="020B0609020204030204" pitchFamily="49" charset="0"/>
            </a:endParaRPr>
          </a:p>
          <a:p>
            <a:pPr>
              <a:lnSpc>
                <a:spcPct val="98000"/>
              </a:lnSpc>
            </a:pPr>
            <a:r>
              <a:rPr lang="en-IN" altLang="en-US" sz="1300" dirty="0">
                <a:solidFill>
                  <a:srgbClr val="008080"/>
                </a:solidFill>
                <a:latin typeface="Consolas" panose="020B0609020204030204" pitchFamily="49" charset="0"/>
              </a:rPr>
              <a:t>    uniform mat4 uMVMatrix;</a:t>
            </a:r>
          </a:p>
          <a:p>
            <a:pPr>
              <a:lnSpc>
                <a:spcPct val="98000"/>
              </a:lnSpc>
            </a:pPr>
            <a:r>
              <a:rPr lang="en-IN" altLang="en-US" sz="1300" dirty="0">
                <a:solidFill>
                  <a:srgbClr val="008080"/>
                </a:solidFill>
                <a:latin typeface="Consolas" panose="020B0609020204030204" pitchFamily="49" charset="0"/>
              </a:rPr>
              <a:t>    uniform mat4 uPMatrix;</a:t>
            </a:r>
          </a:p>
          <a:p>
            <a:pPr>
              <a:lnSpc>
                <a:spcPct val="98000"/>
              </a:lnSpc>
            </a:pPr>
            <a:endParaRPr lang="en-IN" altLang="en-US" sz="1200" dirty="0">
              <a:solidFill>
                <a:srgbClr val="008080"/>
              </a:solidFill>
              <a:latin typeface="Consolas" panose="020B0609020204030204" pitchFamily="49" charset="0"/>
            </a:endParaRPr>
          </a:p>
          <a:p>
            <a:pPr>
              <a:lnSpc>
                <a:spcPct val="98000"/>
              </a:lnSpc>
            </a:pPr>
            <a:r>
              <a:rPr lang="en-IN" altLang="en-US" sz="1300" dirty="0">
                <a:solidFill>
                  <a:srgbClr val="008080"/>
                </a:solidFill>
                <a:latin typeface="Consolas" panose="020B0609020204030204" pitchFamily="49" charset="0"/>
              </a:rPr>
              <a:t>    void main(void) {</a:t>
            </a:r>
          </a:p>
          <a:p>
            <a:pPr>
              <a:lnSpc>
                <a:spcPct val="98000"/>
              </a:lnSpc>
            </a:pPr>
            <a:r>
              <a:rPr lang="en-IN" altLang="en-US" sz="1300" dirty="0">
                <a:solidFill>
                  <a:srgbClr val="008080"/>
                </a:solidFill>
                <a:latin typeface="Consolas" panose="020B0609020204030204" pitchFamily="49" charset="0"/>
              </a:rPr>
              <a:t>        gl_Position = uPMatrix * uMVMatrix * vec4(aVertexPosition, 1.0);</a:t>
            </a:r>
          </a:p>
          <a:p>
            <a:pPr>
              <a:lnSpc>
                <a:spcPct val="98000"/>
              </a:lnSpc>
            </a:pPr>
            <a:r>
              <a:rPr lang="en-IN" altLang="en-US" sz="1300" dirty="0">
                <a:solidFill>
                  <a:srgbClr val="008080"/>
                </a:solidFill>
                <a:latin typeface="Consolas" panose="020B0609020204030204" pitchFamily="49" charset="0"/>
              </a:rPr>
              <a:t>    }</a:t>
            </a:r>
          </a:p>
          <a:p>
            <a:pPr>
              <a:lnSpc>
                <a:spcPct val="98000"/>
              </a:lnSpc>
            </a:pPr>
            <a:r>
              <a:rPr lang="en-IN" altLang="en-US" sz="130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IN" altLang="en-US" sz="1300" dirty="0">
                <a:solidFill>
                  <a:srgbClr val="3F7F7F"/>
                </a:solidFill>
                <a:latin typeface="Consolas" panose="020B0609020204030204" pitchFamily="49" charset="0"/>
              </a:rPr>
              <a:t>script</a:t>
            </a:r>
            <a:r>
              <a:rPr lang="en-IN" altLang="en-US" sz="13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>
              <a:lnSpc>
                <a:spcPct val="98000"/>
              </a:lnSpc>
            </a:pPr>
            <a:endParaRPr lang="en-IN" altLang="en-US" sz="1200" dirty="0">
              <a:solidFill>
                <a:srgbClr val="008080"/>
              </a:solidFill>
              <a:latin typeface="Consolas" panose="020B0609020204030204" pitchFamily="49" charset="0"/>
            </a:endParaRPr>
          </a:p>
          <a:p>
            <a:pPr>
              <a:lnSpc>
                <a:spcPct val="98000"/>
              </a:lnSpc>
            </a:pPr>
            <a:r>
              <a:rPr lang="en-IN" altLang="en-US" sz="13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IN" altLang="en-US" sz="1300" dirty="0">
                <a:solidFill>
                  <a:srgbClr val="3F7F7F"/>
                </a:solidFill>
                <a:latin typeface="Consolas" panose="020B0609020204030204" pitchFamily="49" charset="0"/>
              </a:rPr>
              <a:t>script</a:t>
            </a:r>
            <a:r>
              <a:rPr lang="en-IN" altLang="en-US" sz="1300" dirty="0">
                <a:solidFill>
                  <a:srgbClr val="008080"/>
                </a:solidFill>
                <a:latin typeface="Consolas" panose="020B0609020204030204" pitchFamily="49" charset="0"/>
              </a:rPr>
              <a:t> </a:t>
            </a:r>
            <a:r>
              <a:rPr lang="en-IN" altLang="en-US" sz="1300" dirty="0">
                <a:solidFill>
                  <a:srgbClr val="7F007F"/>
                </a:solidFill>
                <a:latin typeface="Consolas" panose="020B0609020204030204" pitchFamily="49" charset="0"/>
              </a:rPr>
              <a:t>id</a:t>
            </a:r>
            <a:r>
              <a:rPr lang="en-IN" altLang="en-US" sz="1300" dirty="0">
                <a:latin typeface="Consolas" panose="020B0609020204030204" pitchFamily="49" charset="0"/>
              </a:rPr>
              <a:t>=</a:t>
            </a:r>
            <a:r>
              <a:rPr lang="en-IN" altLang="en-US" sz="1300" i="1" dirty="0">
                <a:solidFill>
                  <a:srgbClr val="2A00FF"/>
                </a:solidFill>
                <a:latin typeface="Consolas" panose="020B0609020204030204" pitchFamily="49" charset="0"/>
              </a:rPr>
              <a:t>"shader-fs"</a:t>
            </a:r>
            <a:r>
              <a:rPr lang="en-IN" altLang="en-US" sz="1300" dirty="0">
                <a:solidFill>
                  <a:srgbClr val="008080"/>
                </a:solidFill>
                <a:latin typeface="Consolas" panose="020B0609020204030204" pitchFamily="49" charset="0"/>
              </a:rPr>
              <a:t> </a:t>
            </a:r>
            <a:r>
              <a:rPr lang="en-IN" altLang="en-US" sz="1300" dirty="0">
                <a:solidFill>
                  <a:srgbClr val="7F007F"/>
                </a:solidFill>
                <a:latin typeface="Consolas" panose="020B0609020204030204" pitchFamily="49" charset="0"/>
              </a:rPr>
              <a:t>type</a:t>
            </a:r>
            <a:r>
              <a:rPr lang="en-IN" altLang="en-US" sz="1300" dirty="0">
                <a:latin typeface="Consolas" panose="020B0609020204030204" pitchFamily="49" charset="0"/>
              </a:rPr>
              <a:t>=</a:t>
            </a:r>
            <a:r>
              <a:rPr lang="en-IN" altLang="en-US" sz="1300" i="1" dirty="0">
                <a:solidFill>
                  <a:srgbClr val="2A00FF"/>
                </a:solidFill>
                <a:latin typeface="Consolas" panose="020B0609020204030204" pitchFamily="49" charset="0"/>
              </a:rPr>
              <a:t>"x-shader/x-fragment"</a:t>
            </a:r>
            <a:r>
              <a:rPr lang="en-IN" altLang="en-US" sz="13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>
              <a:lnSpc>
                <a:spcPct val="98000"/>
              </a:lnSpc>
            </a:pPr>
            <a:r>
              <a:rPr lang="en-IN" altLang="en-US" sz="1300" dirty="0">
                <a:solidFill>
                  <a:srgbClr val="008080"/>
                </a:solidFill>
                <a:latin typeface="Consolas" panose="020B0609020204030204" pitchFamily="49" charset="0"/>
              </a:rPr>
              <a:t>    precision mediump float;</a:t>
            </a:r>
          </a:p>
          <a:p>
            <a:pPr>
              <a:lnSpc>
                <a:spcPct val="98000"/>
              </a:lnSpc>
            </a:pPr>
            <a:endParaRPr lang="en-IN" altLang="en-US" sz="1200" dirty="0">
              <a:solidFill>
                <a:srgbClr val="008080"/>
              </a:solidFill>
              <a:latin typeface="Consolas" panose="020B0609020204030204" pitchFamily="49" charset="0"/>
            </a:endParaRPr>
          </a:p>
          <a:p>
            <a:pPr>
              <a:lnSpc>
                <a:spcPct val="98000"/>
              </a:lnSpc>
            </a:pPr>
            <a:r>
              <a:rPr lang="en-IN" altLang="en-US" sz="1300" dirty="0">
                <a:solidFill>
                  <a:srgbClr val="008080"/>
                </a:solidFill>
                <a:latin typeface="Consolas" panose="020B0609020204030204" pitchFamily="49" charset="0"/>
              </a:rPr>
              <a:t>    void main(void) {</a:t>
            </a:r>
          </a:p>
          <a:p>
            <a:pPr>
              <a:lnSpc>
                <a:spcPct val="98000"/>
              </a:lnSpc>
            </a:pPr>
            <a:r>
              <a:rPr lang="en-IN" altLang="en-US" sz="1300" dirty="0">
                <a:solidFill>
                  <a:srgbClr val="008080"/>
                </a:solidFill>
                <a:latin typeface="Consolas" panose="020B0609020204030204" pitchFamily="49" charset="0"/>
              </a:rPr>
              <a:t>        gl_FragColor = vec4(1.0, 1.0, 1.0, 1.0);</a:t>
            </a:r>
          </a:p>
          <a:p>
            <a:pPr>
              <a:lnSpc>
                <a:spcPct val="98000"/>
              </a:lnSpc>
            </a:pPr>
            <a:r>
              <a:rPr lang="en-IN" altLang="en-US" sz="1300" dirty="0">
                <a:solidFill>
                  <a:srgbClr val="008080"/>
                </a:solidFill>
                <a:latin typeface="Consolas" panose="020B0609020204030204" pitchFamily="49" charset="0"/>
              </a:rPr>
              <a:t>    }</a:t>
            </a:r>
          </a:p>
          <a:p>
            <a:pPr>
              <a:lnSpc>
                <a:spcPct val="98000"/>
              </a:lnSpc>
            </a:pPr>
            <a:r>
              <a:rPr lang="en-IN" altLang="en-US" sz="130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IN" altLang="en-US" sz="1300" dirty="0">
                <a:solidFill>
                  <a:srgbClr val="3F7F7F"/>
                </a:solidFill>
                <a:latin typeface="Consolas" panose="020B0609020204030204" pitchFamily="49" charset="0"/>
              </a:rPr>
              <a:t>script</a:t>
            </a:r>
            <a:r>
              <a:rPr lang="en-IN" altLang="en-US" sz="13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>
              <a:lnSpc>
                <a:spcPct val="98000"/>
              </a:lnSpc>
            </a:pPr>
            <a:endParaRPr lang="en-IN" altLang="en-US" sz="1200" dirty="0">
              <a:solidFill>
                <a:srgbClr val="008080"/>
              </a:solidFill>
              <a:latin typeface="Consolas" panose="020B0609020204030204" pitchFamily="49" charset="0"/>
            </a:endParaRPr>
          </a:p>
        </p:txBody>
      </p:sp>
      <p:sp>
        <p:nvSpPr>
          <p:cNvPr id="8089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68313" y="5040313"/>
            <a:ext cx="9070975" cy="2519362"/>
          </a:xfrm>
          <a:ln/>
        </p:spPr>
        <p:txBody>
          <a:bodyPr tIns="17640"/>
          <a:lstStyle/>
          <a:p>
            <a:pPr marL="431800" indent="-323850">
              <a:buSzPct val="45000"/>
              <a:buFont typeface="Wingdings" panose="05000000000000000000" pitchFamily="2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IN" altLang="en-US" sz="2000" dirty="0">
                <a:cs typeface="TimesNewRomanPSMT" pitchFamily="16" charset="0"/>
              </a:rPr>
              <a:t>Vertex Shader – uses vertex attributes, transformation state, uniforms (global constant data) to compute vertex position and other values (normals, lighting values etc.)</a:t>
            </a:r>
          </a:p>
          <a:p>
            <a:pPr marL="431800" indent="-323850">
              <a:buSzPct val="45000"/>
              <a:buFont typeface="Wingdings" panose="05000000000000000000" pitchFamily="2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IN" altLang="en-US" sz="2000" dirty="0">
                <a:cs typeface="TimesNewRomanPSMT" pitchFamily="16" charset="0"/>
              </a:rPr>
              <a:t>Fragment Shader – uses vertex data from the vertex shader (interpolated across fragments) and uniforms to compute the final colour of a fragment</a:t>
            </a:r>
          </a:p>
          <a:p>
            <a:pPr marL="431800" indent="-323850">
              <a:buSzPct val="45000"/>
              <a:buFont typeface="Wingdings" panose="05000000000000000000" pitchFamily="2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IN" altLang="en-US" sz="2000" dirty="0">
                <a:cs typeface="TimesNewRomanPSMT" pitchFamily="16" charset="0"/>
              </a:rPr>
              <a:t>Computed values from the vertex shader are passed to the fragment shader via </a:t>
            </a:r>
            <a:r>
              <a:rPr lang="en-IN" altLang="en-US" sz="2000" dirty="0">
                <a:latin typeface="Courier New" panose="02070309020205020404" pitchFamily="49" charset="0"/>
                <a:cs typeface="TimesNewRomanPSMT" pitchFamily="16" charset="0"/>
              </a:rPr>
              <a:t>varying </a:t>
            </a:r>
            <a:r>
              <a:rPr lang="en-IN" altLang="en-US" sz="2000" dirty="0">
                <a:cs typeface="TimesNewRomanPSMT" pitchFamily="16" charset="0"/>
              </a:rPr>
              <a:t>variables</a:t>
            </a:r>
          </a:p>
        </p:txBody>
      </p:sp>
      <p:pic>
        <p:nvPicPr>
          <p:cNvPr id="8090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813" y="1295400"/>
            <a:ext cx="3783012" cy="3527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8705378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09F34C-E6DE-49E0-960B-6A3E50A0CB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385" y="1936929"/>
            <a:ext cx="9612274" cy="5155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8854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5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503239" y="107950"/>
            <a:ext cx="7619484" cy="1262063"/>
          </a:xfrm>
          <a:ln/>
        </p:spPr>
        <p:txBody>
          <a:bodyPr tIns="31680"/>
          <a:lstStyle/>
          <a:p>
            <a: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961313" algn="l"/>
                <a:tab pos="8686800" algn="l"/>
              </a:tabLst>
            </a:pPr>
            <a:r>
              <a:rPr lang="en-US" altLang="en-US" sz="3600" b="1" dirty="0"/>
              <a:t>Buffer Objects </a:t>
            </a:r>
          </a:p>
        </p:txBody>
      </p:sp>
      <p:sp>
        <p:nvSpPr>
          <p:cNvPr id="82946" name="Text Box 2"/>
          <p:cNvSpPr txBox="1">
            <a:spLocks noChangeArrowheads="1"/>
          </p:cNvSpPr>
          <p:nvPr/>
        </p:nvSpPr>
        <p:spPr bwMode="auto">
          <a:xfrm>
            <a:off x="503238" y="1660525"/>
            <a:ext cx="9070975" cy="5060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600" cap="flat">
                <a:solidFill>
                  <a:srgbClr val="00956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24840" rIns="0" bIns="0"/>
          <a:lstStyle>
            <a:lvl1pPr marL="863600" indent="-646113">
              <a:tabLst>
                <a:tab pos="1154113" algn="l"/>
                <a:tab pos="1878013" algn="l"/>
                <a:tab pos="2601913" algn="l"/>
                <a:tab pos="3327400" algn="l"/>
                <a:tab pos="4051300" algn="l"/>
                <a:tab pos="4775200" algn="l"/>
                <a:tab pos="5497513" algn="l"/>
                <a:tab pos="6221413" algn="l"/>
                <a:tab pos="6945313" algn="l"/>
                <a:tab pos="7670800" algn="l"/>
                <a:tab pos="8394700" algn="l"/>
                <a:tab pos="9118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1154113" algn="l"/>
                <a:tab pos="1878013" algn="l"/>
                <a:tab pos="2601913" algn="l"/>
                <a:tab pos="3327400" algn="l"/>
                <a:tab pos="4051300" algn="l"/>
                <a:tab pos="4775200" algn="l"/>
                <a:tab pos="5497513" algn="l"/>
                <a:tab pos="6221413" algn="l"/>
                <a:tab pos="6945313" algn="l"/>
                <a:tab pos="7670800" algn="l"/>
                <a:tab pos="8394700" algn="l"/>
                <a:tab pos="9118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1154113" algn="l"/>
                <a:tab pos="1878013" algn="l"/>
                <a:tab pos="2601913" algn="l"/>
                <a:tab pos="3327400" algn="l"/>
                <a:tab pos="4051300" algn="l"/>
                <a:tab pos="4775200" algn="l"/>
                <a:tab pos="5497513" algn="l"/>
                <a:tab pos="6221413" algn="l"/>
                <a:tab pos="6945313" algn="l"/>
                <a:tab pos="7670800" algn="l"/>
                <a:tab pos="8394700" algn="l"/>
                <a:tab pos="9118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1154113" algn="l"/>
                <a:tab pos="1878013" algn="l"/>
                <a:tab pos="2601913" algn="l"/>
                <a:tab pos="3327400" algn="l"/>
                <a:tab pos="4051300" algn="l"/>
                <a:tab pos="4775200" algn="l"/>
                <a:tab pos="5497513" algn="l"/>
                <a:tab pos="6221413" algn="l"/>
                <a:tab pos="6945313" algn="l"/>
                <a:tab pos="7670800" algn="l"/>
                <a:tab pos="8394700" algn="l"/>
                <a:tab pos="9118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1154113" algn="l"/>
                <a:tab pos="1878013" algn="l"/>
                <a:tab pos="2601913" algn="l"/>
                <a:tab pos="3327400" algn="l"/>
                <a:tab pos="4051300" algn="l"/>
                <a:tab pos="4775200" algn="l"/>
                <a:tab pos="5497513" algn="l"/>
                <a:tab pos="6221413" algn="l"/>
                <a:tab pos="6945313" algn="l"/>
                <a:tab pos="7670800" algn="l"/>
                <a:tab pos="8394700" algn="l"/>
                <a:tab pos="9118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154113" algn="l"/>
                <a:tab pos="1878013" algn="l"/>
                <a:tab pos="2601913" algn="l"/>
                <a:tab pos="3327400" algn="l"/>
                <a:tab pos="4051300" algn="l"/>
                <a:tab pos="4775200" algn="l"/>
                <a:tab pos="5497513" algn="l"/>
                <a:tab pos="6221413" algn="l"/>
                <a:tab pos="6945313" algn="l"/>
                <a:tab pos="7670800" algn="l"/>
                <a:tab pos="8394700" algn="l"/>
                <a:tab pos="9118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154113" algn="l"/>
                <a:tab pos="1878013" algn="l"/>
                <a:tab pos="2601913" algn="l"/>
                <a:tab pos="3327400" algn="l"/>
                <a:tab pos="4051300" algn="l"/>
                <a:tab pos="4775200" algn="l"/>
                <a:tab pos="5497513" algn="l"/>
                <a:tab pos="6221413" algn="l"/>
                <a:tab pos="6945313" algn="l"/>
                <a:tab pos="7670800" algn="l"/>
                <a:tab pos="8394700" algn="l"/>
                <a:tab pos="9118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154113" algn="l"/>
                <a:tab pos="1878013" algn="l"/>
                <a:tab pos="2601913" algn="l"/>
                <a:tab pos="3327400" algn="l"/>
                <a:tab pos="4051300" algn="l"/>
                <a:tab pos="4775200" algn="l"/>
                <a:tab pos="5497513" algn="l"/>
                <a:tab pos="6221413" algn="l"/>
                <a:tab pos="6945313" algn="l"/>
                <a:tab pos="7670800" algn="l"/>
                <a:tab pos="8394700" algn="l"/>
                <a:tab pos="9118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154113" algn="l"/>
                <a:tab pos="1878013" algn="l"/>
                <a:tab pos="2601913" algn="l"/>
                <a:tab pos="3327400" algn="l"/>
                <a:tab pos="4051300" algn="l"/>
                <a:tab pos="4775200" algn="l"/>
                <a:tab pos="5497513" algn="l"/>
                <a:tab pos="6221413" algn="l"/>
                <a:tab pos="6945313" algn="l"/>
                <a:tab pos="7670800" algn="l"/>
                <a:tab pos="8394700" algn="l"/>
                <a:tab pos="9118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spcAft>
                <a:spcPts val="1425"/>
              </a:spcAft>
              <a:buSzPct val="45000"/>
              <a:buFont typeface="Wingdings" panose="05000000000000000000" pitchFamily="2" charset="2"/>
              <a:buChar char=""/>
            </a:pPr>
            <a:r>
              <a:rPr lang="en-US" altLang="en-US" sz="2800" dirty="0"/>
              <a:t>Transferring vertex data to GPU for every draw is inefficient</a:t>
            </a:r>
          </a:p>
          <a:p>
            <a:pPr>
              <a:spcAft>
                <a:spcPts val="1425"/>
              </a:spcAft>
              <a:buSzPct val="45000"/>
              <a:buFont typeface="Wingdings" panose="05000000000000000000" pitchFamily="2" charset="2"/>
              <a:buChar char=""/>
            </a:pPr>
            <a:r>
              <a:rPr lang="en-US" altLang="en-US" sz="2800" dirty="0"/>
              <a:t>VBOs are arrays of vertex data on the GPU</a:t>
            </a:r>
          </a:p>
          <a:p>
            <a:pPr>
              <a:spcAft>
                <a:spcPts val="1425"/>
              </a:spcAft>
              <a:buSzPct val="45000"/>
              <a:buFont typeface="Wingdings" panose="05000000000000000000" pitchFamily="2" charset="2"/>
              <a:buChar char=""/>
            </a:pPr>
            <a:r>
              <a:rPr lang="en-US" altLang="en-US" sz="2800" dirty="0"/>
              <a:t>PBOs are used to perform pixel transfers</a:t>
            </a:r>
          </a:p>
          <a:p>
            <a:pPr>
              <a:spcAft>
                <a:spcPts val="1425"/>
              </a:spcAft>
              <a:buSzPct val="45000"/>
              <a:buFont typeface="Wingdings" panose="05000000000000000000" pitchFamily="2" charset="2"/>
              <a:buChar char=""/>
            </a:pPr>
            <a:r>
              <a:rPr lang="en-US" altLang="en-US" sz="2800" dirty="0"/>
              <a:t>After allocation, buffers may be read and written to</a:t>
            </a:r>
          </a:p>
          <a:p>
            <a:pPr>
              <a:spcAft>
                <a:spcPts val="1425"/>
              </a:spcAft>
              <a:buSzPct val="45000"/>
              <a:buFont typeface="Wingdings" panose="05000000000000000000" pitchFamily="2" charset="2"/>
              <a:buChar char=""/>
            </a:pPr>
            <a:r>
              <a:rPr lang="en-US" altLang="en-US" sz="2800" b="1" dirty="0"/>
              <a:t>gl.bufferData</a:t>
            </a:r>
            <a:r>
              <a:rPr lang="en-US" altLang="en-US" sz="2800" dirty="0"/>
              <a:t> - creates and initializes a buffer object's data store</a:t>
            </a:r>
          </a:p>
          <a:p>
            <a:pPr>
              <a:spcAft>
                <a:spcPts val="1425"/>
              </a:spcAft>
              <a:buSzPct val="45000"/>
              <a:buFont typeface="Wingdings" panose="05000000000000000000" pitchFamily="2" charset="2"/>
              <a:buChar char=""/>
            </a:pPr>
            <a:r>
              <a:rPr lang="en-US" altLang="en-US" sz="2800" b="1" dirty="0"/>
              <a:t>gl.bindBuffer</a:t>
            </a:r>
            <a:r>
              <a:rPr lang="en-US" altLang="en-US" sz="2800" dirty="0"/>
              <a:t> - bind a buffer object for use</a:t>
            </a:r>
          </a:p>
          <a:p>
            <a:pPr>
              <a:spcAft>
                <a:spcPts val="1425"/>
              </a:spcAft>
              <a:buSzPct val="45000"/>
              <a:buFont typeface="Wingdings" panose="05000000000000000000" pitchFamily="2" charset="2"/>
              <a:buNone/>
            </a:pPr>
            <a:endParaRPr lang="en-US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90743354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3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503238" y="107950"/>
            <a:ext cx="9070975" cy="1262063"/>
          </a:xfrm>
          <a:ln/>
        </p:spPr>
        <p:txBody>
          <a:bodyPr tIns="31680"/>
          <a:lstStyle/>
          <a:p>
            <a: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961313" algn="l"/>
                <a:tab pos="8686800" algn="l"/>
              </a:tabLst>
            </a:pPr>
            <a:r>
              <a:rPr lang="en-US" altLang="en-US" sz="3600" b="1" dirty="0"/>
              <a:t>VBO</a:t>
            </a:r>
          </a:p>
        </p:txBody>
      </p:sp>
      <p:sp>
        <p:nvSpPr>
          <p:cNvPr id="84994" name="Text Box 2"/>
          <p:cNvSpPr txBox="1">
            <a:spLocks noChangeArrowheads="1"/>
          </p:cNvSpPr>
          <p:nvPr/>
        </p:nvSpPr>
        <p:spPr bwMode="auto">
          <a:xfrm>
            <a:off x="503238" y="1768475"/>
            <a:ext cx="9070975" cy="4899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600" cap="flat">
                <a:solidFill>
                  <a:srgbClr val="00956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24840" rIns="0" bIns="0"/>
          <a:lstStyle>
            <a:lvl1pPr marL="863600" indent="-646113">
              <a:tabLst>
                <a:tab pos="1154113" algn="l"/>
                <a:tab pos="1878013" algn="l"/>
                <a:tab pos="2601913" algn="l"/>
                <a:tab pos="3327400" algn="l"/>
                <a:tab pos="4051300" algn="l"/>
                <a:tab pos="4775200" algn="l"/>
                <a:tab pos="5497513" algn="l"/>
                <a:tab pos="6221413" algn="l"/>
                <a:tab pos="6945313" algn="l"/>
                <a:tab pos="7670800" algn="l"/>
                <a:tab pos="8394700" algn="l"/>
                <a:tab pos="9118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1154113" algn="l"/>
                <a:tab pos="1878013" algn="l"/>
                <a:tab pos="2601913" algn="l"/>
                <a:tab pos="3327400" algn="l"/>
                <a:tab pos="4051300" algn="l"/>
                <a:tab pos="4775200" algn="l"/>
                <a:tab pos="5497513" algn="l"/>
                <a:tab pos="6221413" algn="l"/>
                <a:tab pos="6945313" algn="l"/>
                <a:tab pos="7670800" algn="l"/>
                <a:tab pos="8394700" algn="l"/>
                <a:tab pos="9118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1154113" algn="l"/>
                <a:tab pos="1878013" algn="l"/>
                <a:tab pos="2601913" algn="l"/>
                <a:tab pos="3327400" algn="l"/>
                <a:tab pos="4051300" algn="l"/>
                <a:tab pos="4775200" algn="l"/>
                <a:tab pos="5497513" algn="l"/>
                <a:tab pos="6221413" algn="l"/>
                <a:tab pos="6945313" algn="l"/>
                <a:tab pos="7670800" algn="l"/>
                <a:tab pos="8394700" algn="l"/>
                <a:tab pos="9118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1154113" algn="l"/>
                <a:tab pos="1878013" algn="l"/>
                <a:tab pos="2601913" algn="l"/>
                <a:tab pos="3327400" algn="l"/>
                <a:tab pos="4051300" algn="l"/>
                <a:tab pos="4775200" algn="l"/>
                <a:tab pos="5497513" algn="l"/>
                <a:tab pos="6221413" algn="l"/>
                <a:tab pos="6945313" algn="l"/>
                <a:tab pos="7670800" algn="l"/>
                <a:tab pos="8394700" algn="l"/>
                <a:tab pos="9118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1154113" algn="l"/>
                <a:tab pos="1878013" algn="l"/>
                <a:tab pos="2601913" algn="l"/>
                <a:tab pos="3327400" algn="l"/>
                <a:tab pos="4051300" algn="l"/>
                <a:tab pos="4775200" algn="l"/>
                <a:tab pos="5497513" algn="l"/>
                <a:tab pos="6221413" algn="l"/>
                <a:tab pos="6945313" algn="l"/>
                <a:tab pos="7670800" algn="l"/>
                <a:tab pos="8394700" algn="l"/>
                <a:tab pos="9118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154113" algn="l"/>
                <a:tab pos="1878013" algn="l"/>
                <a:tab pos="2601913" algn="l"/>
                <a:tab pos="3327400" algn="l"/>
                <a:tab pos="4051300" algn="l"/>
                <a:tab pos="4775200" algn="l"/>
                <a:tab pos="5497513" algn="l"/>
                <a:tab pos="6221413" algn="l"/>
                <a:tab pos="6945313" algn="l"/>
                <a:tab pos="7670800" algn="l"/>
                <a:tab pos="8394700" algn="l"/>
                <a:tab pos="9118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154113" algn="l"/>
                <a:tab pos="1878013" algn="l"/>
                <a:tab pos="2601913" algn="l"/>
                <a:tab pos="3327400" algn="l"/>
                <a:tab pos="4051300" algn="l"/>
                <a:tab pos="4775200" algn="l"/>
                <a:tab pos="5497513" algn="l"/>
                <a:tab pos="6221413" algn="l"/>
                <a:tab pos="6945313" algn="l"/>
                <a:tab pos="7670800" algn="l"/>
                <a:tab pos="8394700" algn="l"/>
                <a:tab pos="9118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154113" algn="l"/>
                <a:tab pos="1878013" algn="l"/>
                <a:tab pos="2601913" algn="l"/>
                <a:tab pos="3327400" algn="l"/>
                <a:tab pos="4051300" algn="l"/>
                <a:tab pos="4775200" algn="l"/>
                <a:tab pos="5497513" algn="l"/>
                <a:tab pos="6221413" algn="l"/>
                <a:tab pos="6945313" algn="l"/>
                <a:tab pos="7670800" algn="l"/>
                <a:tab pos="8394700" algn="l"/>
                <a:tab pos="9118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154113" algn="l"/>
                <a:tab pos="1878013" algn="l"/>
                <a:tab pos="2601913" algn="l"/>
                <a:tab pos="3327400" algn="l"/>
                <a:tab pos="4051300" algn="l"/>
                <a:tab pos="4775200" algn="l"/>
                <a:tab pos="5497513" algn="l"/>
                <a:tab pos="6221413" algn="l"/>
                <a:tab pos="6945313" algn="l"/>
                <a:tab pos="7670800" algn="l"/>
                <a:tab pos="8394700" algn="l"/>
                <a:tab pos="9118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spcAft>
                <a:spcPts val="1425"/>
              </a:spcAft>
              <a:buSzPct val="45000"/>
              <a:buFont typeface="Wingdings" panose="05000000000000000000" pitchFamily="2" charset="2"/>
              <a:buChar char=""/>
            </a:pPr>
            <a:r>
              <a:rPr lang="en-US" altLang="en-US" sz="2800" b="1" dirty="0"/>
              <a:t>Vertex Buffer Object</a:t>
            </a:r>
            <a:r>
              <a:rPr lang="en-US" altLang="en-US" sz="2800" dirty="0"/>
              <a:t> - source for vertex array data</a:t>
            </a:r>
          </a:p>
          <a:p>
            <a:pPr>
              <a:spcAft>
                <a:spcPts val="1425"/>
              </a:spcAft>
              <a:buSzPct val="45000"/>
              <a:buFont typeface="Wingdings" panose="05000000000000000000" pitchFamily="2" charset="2"/>
              <a:buChar char=""/>
            </a:pPr>
            <a:r>
              <a:rPr lang="en-US" altLang="en-US" sz="2800" b="1" dirty="0"/>
              <a:t>gl.vertexAttribPointer</a:t>
            </a:r>
            <a:r>
              <a:rPr lang="en-US" altLang="en-US" sz="2800" dirty="0"/>
              <a:t> - define an array of generic vertex attribute data, tell OpenGL programmable pipeline how to locate vertex position data</a:t>
            </a:r>
          </a:p>
          <a:p>
            <a:pPr>
              <a:spcAft>
                <a:spcPts val="1425"/>
              </a:spcAft>
              <a:buSzPct val="45000"/>
              <a:buFont typeface="Wingdings" panose="05000000000000000000" pitchFamily="2" charset="2"/>
              <a:buChar char=""/>
            </a:pPr>
            <a:r>
              <a:rPr lang="en-US" altLang="en-US" sz="2800" b="1" dirty="0"/>
              <a:t>gl.drawArrays - </a:t>
            </a:r>
            <a:r>
              <a:rPr lang="en-US" altLang="en-US" sz="2800" dirty="0"/>
              <a:t>render vertices from array data</a:t>
            </a:r>
          </a:p>
          <a:p>
            <a:pPr>
              <a:spcAft>
                <a:spcPts val="1425"/>
              </a:spcAft>
              <a:buSzPct val="45000"/>
              <a:buFont typeface="Wingdings" panose="05000000000000000000" pitchFamily="2" charset="2"/>
              <a:buChar char=""/>
            </a:pPr>
            <a:r>
              <a:rPr lang="en-US" altLang="en-US" sz="2800" b="1" dirty="0"/>
              <a:t>gl.drawElements - </a:t>
            </a:r>
            <a:r>
              <a:rPr lang="en-US" altLang="en-US" sz="2800" dirty="0"/>
              <a:t>specify vertices by using array of indices from an Index Buffer, avoid duplicating repeated vertices</a:t>
            </a:r>
          </a:p>
        </p:txBody>
      </p:sp>
    </p:spTree>
    <p:extLst>
      <p:ext uri="{BB962C8B-B14F-4D97-AF65-F5344CB8AC3E}">
        <p14:creationId xmlns:p14="http://schemas.microsoft.com/office/powerpoint/2010/main" val="359397395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99E4DCA-0608-4DC6-89A2-359AF713E12E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503999" y="6768791"/>
            <a:ext cx="9072000" cy="546330"/>
          </a:xfrm>
        </p:spPr>
        <p:txBody>
          <a:bodyPr/>
          <a:lstStyle/>
          <a:p>
            <a:r>
              <a:rPr lang="en-AU" dirty="0">
                <a:hlinkClick r:id="rId2"/>
              </a:rPr>
              <a:t>http://docs.gl/gl3/glGenBuffers</a:t>
            </a:r>
            <a:endParaRPr lang="en-AU" dirty="0"/>
          </a:p>
        </p:txBody>
      </p:sp>
      <p:pic>
        <p:nvPicPr>
          <p:cNvPr id="3074" name="Picture 2" descr="C:\Users\karthikb\AppData\Local\Temp\SNAGHTML29f5e3b4.PNG">
            <a:extLst>
              <a:ext uri="{FF2B5EF4-FFF2-40B4-BE49-F238E27FC236}">
                <a16:creationId xmlns:a16="http://schemas.microsoft.com/office/drawing/2014/main" id="{0611F458-E9B9-4D54-9E5A-E4D2BBDAAE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998" y="307742"/>
            <a:ext cx="9065463" cy="6271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100380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99E4DCA-0608-4DC6-89A2-359AF713E12E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503999" y="6969511"/>
            <a:ext cx="9072000" cy="345609"/>
          </a:xfrm>
        </p:spPr>
        <p:txBody>
          <a:bodyPr/>
          <a:lstStyle/>
          <a:p>
            <a:r>
              <a:rPr lang="en-AU" dirty="0">
                <a:hlinkClick r:id="rId2"/>
              </a:rPr>
              <a:t>http://docs.gl/gl3/glBindBuffer</a:t>
            </a:r>
            <a:endParaRPr lang="en-AU" dirty="0"/>
          </a:p>
        </p:txBody>
      </p:sp>
      <p:pic>
        <p:nvPicPr>
          <p:cNvPr id="1028" name="Picture 4" descr="C:\Users\karthikb\AppData\Local\Temp\SNAGHTML29f6d1ed.PNG">
            <a:extLst>
              <a:ext uri="{FF2B5EF4-FFF2-40B4-BE49-F238E27FC236}">
                <a16:creationId xmlns:a16="http://schemas.microsoft.com/office/drawing/2014/main" id="{31C2F3BC-275E-4094-AC8D-5344428D3E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998" y="0"/>
            <a:ext cx="8584245" cy="7070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447811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99E4DCA-0608-4DC6-89A2-359AF713E12E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503999" y="7058723"/>
            <a:ext cx="9072000" cy="500952"/>
          </a:xfrm>
        </p:spPr>
        <p:txBody>
          <a:bodyPr/>
          <a:lstStyle/>
          <a:p>
            <a:r>
              <a:rPr lang="en-AU" dirty="0">
                <a:hlinkClick r:id="rId2"/>
              </a:rPr>
              <a:t>http://docs.gl/gl3/glBufferData</a:t>
            </a:r>
            <a:endParaRPr lang="en-AU" dirty="0"/>
          </a:p>
        </p:txBody>
      </p:sp>
      <p:pic>
        <p:nvPicPr>
          <p:cNvPr id="2050" name="Picture 2" descr="C:\Users\karthikb\AppData\Local\Temp\SNAGHTML29f29e1e.PNG">
            <a:extLst>
              <a:ext uri="{FF2B5EF4-FFF2-40B4-BE49-F238E27FC236}">
                <a16:creationId xmlns:a16="http://schemas.microsoft.com/office/drawing/2014/main" id="{C1A2252A-5160-4636-AF30-D700DF8619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6953250" cy="7058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797675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/>
          <p:nvPr/>
        </p:nvSpPr>
        <p:spPr>
          <a:xfrm>
            <a:off x="503280" y="345960"/>
            <a:ext cx="9070920" cy="117144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31680" rIns="0" bIns="0" anchor="ctr" anchorCtr="1" compatLnSpc="0">
            <a:noAutofit/>
          </a:bodyPr>
          <a:lstStyle/>
          <a:p>
            <a:pPr marL="0" marR="0" lvl="0" indent="0" algn="ctr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723959" algn="l"/>
                <a:tab pos="1447919" algn="l"/>
                <a:tab pos="2171520" algn="l"/>
                <a:tab pos="2895479" algn="l"/>
                <a:tab pos="3619440" algn="l"/>
                <a:tab pos="4343400" algn="l"/>
                <a:tab pos="5067360" algn="l"/>
                <a:tab pos="5791320" algn="l"/>
                <a:tab pos="6514920" algn="l"/>
                <a:tab pos="7238880" algn="l"/>
                <a:tab pos="7962840" algn="l"/>
                <a:tab pos="8686800" algn="l"/>
              </a:tabLst>
            </a:pPr>
            <a:r>
              <a:rPr lang="en-US" sz="3600" b="1" i="0" u="none" strike="noStrike" kern="1200" spc="0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Microsoft YaHei" pitchFamily="2"/>
                <a:cs typeface="Arial Unicode MS" pitchFamily="34"/>
              </a:rPr>
              <a:t>Exercise 1.1</a:t>
            </a:r>
          </a:p>
        </p:txBody>
      </p:sp>
      <p:sp>
        <p:nvSpPr>
          <p:cNvPr id="3" name="Text Box 2"/>
          <p:cNvSpPr txBox="1"/>
          <p:nvPr/>
        </p:nvSpPr>
        <p:spPr>
          <a:xfrm>
            <a:off x="503280" y="5319132"/>
            <a:ext cx="9070920" cy="206325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28080" rIns="0" bIns="0" anchor="ctr" anchorCtr="1" compatLnSpc="0">
            <a:noAutofit/>
          </a:bodyPr>
          <a:lstStyle/>
          <a:p>
            <a:pPr marL="0" marR="0" lvl="0" indent="0" algn="ctr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Wingdings" pitchFamily="2"/>
              <a:buChar char=""/>
              <a:tabLst>
                <a:tab pos="723959" algn="l"/>
                <a:tab pos="1447919" algn="l"/>
                <a:tab pos="2171520" algn="l"/>
                <a:tab pos="2895479" algn="l"/>
                <a:tab pos="3619440" algn="l"/>
                <a:tab pos="4343400" algn="l"/>
                <a:tab pos="5067360" algn="l"/>
                <a:tab pos="5791320" algn="l"/>
                <a:tab pos="6514920" algn="l"/>
                <a:tab pos="7238880" algn="l"/>
                <a:tab pos="7962840" algn="l"/>
                <a:tab pos="8686800" algn="l"/>
              </a:tabLst>
            </a:pPr>
            <a:r>
              <a:rPr lang="en-US" sz="3200" b="0" i="0" u="none" strike="noStrike" kern="1200" spc="0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Microsoft YaHei" pitchFamily="2"/>
                <a:cs typeface="Arial Unicode MS" pitchFamily="34"/>
              </a:rPr>
              <a:t> Centre the triangle above the square</a:t>
            </a:r>
          </a:p>
          <a:p>
            <a:pPr marL="0" marR="0" lvl="0" indent="0" algn="ctr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Wingdings" pitchFamily="2"/>
              <a:buChar char=""/>
              <a:tabLst>
                <a:tab pos="723959" algn="l"/>
                <a:tab pos="1447919" algn="l"/>
                <a:tab pos="2171520" algn="l"/>
                <a:tab pos="2895479" algn="l"/>
                <a:tab pos="3619440" algn="l"/>
                <a:tab pos="4343400" algn="l"/>
                <a:tab pos="5067360" algn="l"/>
                <a:tab pos="5791320" algn="l"/>
                <a:tab pos="6514920" algn="l"/>
                <a:tab pos="7238880" algn="l"/>
                <a:tab pos="7962840" algn="l"/>
                <a:tab pos="8686800" algn="l"/>
              </a:tabLst>
            </a:pPr>
            <a:r>
              <a:rPr lang="en-US" sz="3200" dirty="0">
                <a:solidFill>
                  <a:srgbClr val="000000"/>
                </a:solidFill>
                <a:latin typeface="Arial" pitchFamily="34"/>
                <a:ea typeface="Microsoft YaHei" pitchFamily="2"/>
                <a:cs typeface="Arial Unicode MS" pitchFamily="34"/>
              </a:rPr>
              <a:t>Send your edited index.html to:</a:t>
            </a:r>
          </a:p>
          <a:p>
            <a:pPr marL="0" marR="0" lvl="0" indent="0" algn="ctr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Wingdings" pitchFamily="2"/>
              <a:buChar char=""/>
              <a:tabLst>
                <a:tab pos="723959" algn="l"/>
                <a:tab pos="1447919" algn="l"/>
                <a:tab pos="2171520" algn="l"/>
                <a:tab pos="2895479" algn="l"/>
                <a:tab pos="3619440" algn="l"/>
                <a:tab pos="4343400" algn="l"/>
                <a:tab pos="5067360" algn="l"/>
                <a:tab pos="5791320" algn="l"/>
                <a:tab pos="6514920" algn="l"/>
                <a:tab pos="7238880" algn="l"/>
                <a:tab pos="7962840" algn="l"/>
                <a:tab pos="8686800" algn="l"/>
              </a:tabLst>
            </a:pPr>
            <a:r>
              <a:rPr lang="en-US" sz="3200" dirty="0">
                <a:solidFill>
                  <a:srgbClr val="000000"/>
                </a:solidFill>
                <a:latin typeface="Arial" pitchFamily="34"/>
                <a:ea typeface="Microsoft YaHei" pitchFamily="2"/>
                <a:cs typeface="Arial Unicode MS" pitchFamily="34"/>
                <a:hlinkClick r:id="rId3"/>
              </a:rPr>
              <a:t> 3d@kbvis.com</a:t>
            </a:r>
            <a:endParaRPr lang="en-US" sz="3200" dirty="0">
              <a:solidFill>
                <a:srgbClr val="000000"/>
              </a:solidFill>
              <a:latin typeface="Arial" pitchFamily="34"/>
              <a:ea typeface="Microsoft YaHei" pitchFamily="2"/>
              <a:cs typeface="Arial Unicode MS" pitchFamily="34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C9BA6E-5DA9-4529-8815-D84748AAB9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8855" y="1752866"/>
            <a:ext cx="3319770" cy="3330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1388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/>
          <p:nvPr/>
        </p:nvSpPr>
        <p:spPr>
          <a:xfrm>
            <a:off x="503280" y="345960"/>
            <a:ext cx="9070920" cy="117144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31680" rIns="0" bIns="0" anchor="ctr" anchorCtr="1" compatLnSpc="0">
            <a:noAutofit/>
          </a:bodyPr>
          <a:lstStyle/>
          <a:p>
            <a:pPr marL="0" marR="0" lvl="0" indent="0" algn="ctr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723959" algn="l"/>
                <a:tab pos="1447919" algn="l"/>
                <a:tab pos="2171520" algn="l"/>
                <a:tab pos="2895479" algn="l"/>
                <a:tab pos="3619440" algn="l"/>
                <a:tab pos="4343400" algn="l"/>
                <a:tab pos="5067360" algn="l"/>
                <a:tab pos="5791320" algn="l"/>
                <a:tab pos="6514920" algn="l"/>
                <a:tab pos="7238880" algn="l"/>
                <a:tab pos="7962840" algn="l"/>
                <a:tab pos="8686800" algn="l"/>
              </a:tabLst>
            </a:pPr>
            <a:r>
              <a:rPr lang="en-US" sz="3600" b="1" i="0" u="none" strike="noStrike" kern="1200" spc="0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Microsoft YaHei" pitchFamily="2"/>
                <a:cs typeface="Arial Unicode MS" pitchFamily="34"/>
              </a:rPr>
              <a:t>Exercise 1.2</a:t>
            </a:r>
          </a:p>
        </p:txBody>
      </p:sp>
      <p:sp>
        <p:nvSpPr>
          <p:cNvPr id="3" name="Text Box 2"/>
          <p:cNvSpPr txBox="1"/>
          <p:nvPr/>
        </p:nvSpPr>
        <p:spPr>
          <a:xfrm>
            <a:off x="503280" y="5408340"/>
            <a:ext cx="9070920" cy="197404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28080" rIns="0" bIns="0" anchor="ctr" anchorCtr="1" compatLnSpc="0">
            <a:noAutofit/>
          </a:bodyPr>
          <a:lstStyle/>
          <a:p>
            <a:pPr marL="0" marR="0" lvl="0" indent="0" algn="ctr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Wingdings" pitchFamily="2"/>
              <a:buChar char=""/>
              <a:tabLst>
                <a:tab pos="723959" algn="l"/>
                <a:tab pos="1447919" algn="l"/>
                <a:tab pos="2171520" algn="l"/>
                <a:tab pos="2895479" algn="l"/>
                <a:tab pos="3619440" algn="l"/>
                <a:tab pos="4343400" algn="l"/>
                <a:tab pos="5067360" algn="l"/>
                <a:tab pos="5791320" algn="l"/>
                <a:tab pos="6514920" algn="l"/>
                <a:tab pos="7238880" algn="l"/>
                <a:tab pos="7962840" algn="l"/>
                <a:tab pos="8686800" algn="l"/>
              </a:tabLst>
            </a:pPr>
            <a:r>
              <a:rPr lang="en-US" sz="3200" b="0" i="0" u="none" strike="noStrike" kern="1200" spc="0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Microsoft YaHei" pitchFamily="2"/>
                <a:cs typeface="Arial Unicode MS" pitchFamily="34"/>
              </a:rPr>
              <a:t> Draw the objects four times,</a:t>
            </a:r>
          </a:p>
          <a:p>
            <a:pPr marL="0" marR="0" lvl="0" indent="0" algn="ctr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5000"/>
              <a:tabLst>
                <a:tab pos="723959" algn="l"/>
                <a:tab pos="1447919" algn="l"/>
                <a:tab pos="2171520" algn="l"/>
                <a:tab pos="2895479" algn="l"/>
                <a:tab pos="3619440" algn="l"/>
                <a:tab pos="4343400" algn="l"/>
                <a:tab pos="5067360" algn="l"/>
                <a:tab pos="5791320" algn="l"/>
                <a:tab pos="6514920" algn="l"/>
                <a:tab pos="7238880" algn="l"/>
                <a:tab pos="7962840" algn="l"/>
                <a:tab pos="8686800" algn="l"/>
              </a:tabLst>
            </a:pPr>
            <a:r>
              <a:rPr lang="en-US" sz="3200" dirty="0">
                <a:solidFill>
                  <a:srgbClr val="000000"/>
                </a:solidFill>
                <a:latin typeface="Arial" pitchFamily="34"/>
                <a:ea typeface="Microsoft YaHei" pitchFamily="2"/>
                <a:cs typeface="Arial Unicode MS" pitchFamily="34"/>
              </a:rPr>
              <a:t>in each of the four quadrants of the canvas</a:t>
            </a:r>
            <a:endParaRPr lang="en-US" sz="3200" b="0" i="0" u="none" strike="noStrike" kern="1200" spc="0" baseline="0" dirty="0">
              <a:ln>
                <a:noFill/>
              </a:ln>
              <a:solidFill>
                <a:srgbClr val="000000"/>
              </a:solidFill>
              <a:latin typeface="Arial" pitchFamily="34"/>
              <a:ea typeface="Microsoft YaHei" pitchFamily="2"/>
              <a:cs typeface="Arial Unicode MS" pitchFamily="34"/>
            </a:endParaRPr>
          </a:p>
          <a:p>
            <a:pPr marL="0" marR="0" lvl="0" indent="0" algn="ctr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Wingdings" pitchFamily="2"/>
              <a:buChar char=""/>
              <a:tabLst>
                <a:tab pos="723959" algn="l"/>
                <a:tab pos="1447919" algn="l"/>
                <a:tab pos="2171520" algn="l"/>
                <a:tab pos="2895479" algn="l"/>
                <a:tab pos="3619440" algn="l"/>
                <a:tab pos="4343400" algn="l"/>
                <a:tab pos="5067360" algn="l"/>
                <a:tab pos="5791320" algn="l"/>
                <a:tab pos="6514920" algn="l"/>
                <a:tab pos="7238880" algn="l"/>
                <a:tab pos="7962840" algn="l"/>
                <a:tab pos="8686800" algn="l"/>
              </a:tabLst>
            </a:pPr>
            <a:r>
              <a:rPr lang="en-US" sz="3200" dirty="0">
                <a:solidFill>
                  <a:srgbClr val="000000"/>
                </a:solidFill>
                <a:latin typeface="Arial" pitchFamily="34"/>
                <a:ea typeface="Microsoft YaHei" pitchFamily="2"/>
                <a:cs typeface="Arial Unicode MS" pitchFamily="34"/>
              </a:rPr>
              <a:t>Send your edited index.html to:</a:t>
            </a:r>
          </a:p>
          <a:p>
            <a:pPr marL="0" marR="0" lvl="0" indent="0" algn="ctr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Wingdings" pitchFamily="2"/>
              <a:buChar char=""/>
              <a:tabLst>
                <a:tab pos="723959" algn="l"/>
                <a:tab pos="1447919" algn="l"/>
                <a:tab pos="2171520" algn="l"/>
                <a:tab pos="2895479" algn="l"/>
                <a:tab pos="3619440" algn="l"/>
                <a:tab pos="4343400" algn="l"/>
                <a:tab pos="5067360" algn="l"/>
                <a:tab pos="5791320" algn="l"/>
                <a:tab pos="6514920" algn="l"/>
                <a:tab pos="7238880" algn="l"/>
                <a:tab pos="7962840" algn="l"/>
                <a:tab pos="8686800" algn="l"/>
              </a:tabLst>
            </a:pPr>
            <a:r>
              <a:rPr lang="en-US" sz="3200" dirty="0">
                <a:solidFill>
                  <a:srgbClr val="000000"/>
                </a:solidFill>
                <a:latin typeface="Arial" pitchFamily="34"/>
                <a:ea typeface="Microsoft YaHei" pitchFamily="2"/>
                <a:cs typeface="Arial Unicode MS" pitchFamily="34"/>
                <a:hlinkClick r:id="rId3"/>
              </a:rPr>
              <a:t> 3d@kbvis.com</a:t>
            </a:r>
            <a:endParaRPr lang="en-US" sz="3200" dirty="0">
              <a:solidFill>
                <a:srgbClr val="000000"/>
              </a:solidFill>
              <a:latin typeface="Arial" pitchFamily="34"/>
              <a:ea typeface="Microsoft YaHei" pitchFamily="2"/>
              <a:cs typeface="Arial Unicode MS" pitchFamily="34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27FB52-0CDA-424F-A6C8-1B84E812D4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5488" y="1511294"/>
            <a:ext cx="3826504" cy="3807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70674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503238" y="1706137"/>
            <a:ext cx="7993991" cy="4638907"/>
          </a:xfrm>
          <a:ln/>
        </p:spPr>
        <p:txBody>
          <a:bodyPr tIns="31680"/>
          <a:lstStyle/>
          <a:p>
            <a: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961313" algn="l"/>
                <a:tab pos="8686800" algn="l"/>
              </a:tabLst>
            </a:pPr>
            <a:r>
              <a:rPr lang="en-US" altLang="en-US" sz="6000" b="1" dirty="0"/>
              <a:t>DAY 3</a:t>
            </a:r>
          </a:p>
        </p:txBody>
      </p:sp>
    </p:spTree>
    <p:extLst>
      <p:ext uri="{BB962C8B-B14F-4D97-AF65-F5344CB8AC3E}">
        <p14:creationId xmlns:p14="http://schemas.microsoft.com/office/powerpoint/2010/main" val="88487772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417C9-665E-412C-AC84-F7E66EC20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z="3600" b="1" dirty="0"/>
              <a:t>Exercise 1.1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AB4E3C-7677-4FE3-B552-856EF0F530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364" y="2061378"/>
            <a:ext cx="8961897" cy="4694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45731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417C9-665E-412C-AC84-F7E66EC20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z="3600" b="1" dirty="0"/>
              <a:t>Exercise 1.2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7C7213C-1049-4989-81CA-903E026B7C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086" y="1408199"/>
            <a:ext cx="9186673" cy="6110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3482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 txBox="1">
            <a:spLocks noGrp="1"/>
          </p:cNvSpPr>
          <p:nvPr>
            <p:ph type="title"/>
          </p:nvPr>
        </p:nvSpPr>
        <p:spPr>
          <a:xfrm>
            <a:off x="503280" y="301680"/>
            <a:ext cx="7848240" cy="1262160"/>
          </a:xfrm>
        </p:spPr>
        <p:txBody>
          <a:bodyPr tIns="31680"/>
          <a:lstStyle/>
          <a:p>
            <a:pPr lvl="0">
              <a:tabLst>
                <a:tab pos="723959" algn="l"/>
                <a:tab pos="1447919" algn="l"/>
                <a:tab pos="2171520" algn="l"/>
                <a:tab pos="2895479" algn="l"/>
                <a:tab pos="3619440" algn="l"/>
                <a:tab pos="4343400" algn="l"/>
                <a:tab pos="5067360" algn="l"/>
                <a:tab pos="5791320" algn="l"/>
                <a:tab pos="6514920" algn="l"/>
                <a:tab pos="7238880" algn="l"/>
                <a:tab pos="7962840" algn="l"/>
                <a:tab pos="8686800" algn="l"/>
              </a:tabLst>
            </a:pPr>
            <a:r>
              <a:rPr lang="en-US" sz="3600" b="1" dirty="0">
                <a:cs typeface="Times New Roman" pitchFamily="18"/>
              </a:rPr>
              <a:t>What is OpenGL?</a:t>
            </a:r>
          </a:p>
        </p:txBody>
      </p:sp>
      <p:sp>
        <p:nvSpPr>
          <p:cNvPr id="3" name="Rectangle 2"/>
          <p:cNvSpPr txBox="1">
            <a:spLocks noGrp="1"/>
          </p:cNvSpPr>
          <p:nvPr>
            <p:ph idx="1"/>
          </p:nvPr>
        </p:nvSpPr>
        <p:spPr>
          <a:xfrm>
            <a:off x="503280" y="1768320"/>
            <a:ext cx="9070920" cy="4989600"/>
          </a:xfrm>
        </p:spPr>
        <p:txBody>
          <a:bodyPr tIns="24840"/>
          <a:lstStyle/>
          <a:p>
            <a:pPr marL="431640" lvl="0" indent="-324000">
              <a:spcAft>
                <a:spcPts val="1426"/>
              </a:spcAft>
              <a:buClr>
                <a:srgbClr val="000000"/>
              </a:buClr>
              <a:buSzPct val="45000"/>
              <a:buFont typeface="Wingdings" pitchFamily="2"/>
              <a:buChar char=""/>
              <a:tabLst>
                <a:tab pos="723600" algn="l"/>
                <a:tab pos="1447559" algn="l"/>
                <a:tab pos="2171520" algn="l"/>
                <a:tab pos="2895480" algn="l"/>
                <a:tab pos="3619440" algn="l"/>
                <a:tab pos="4343400" algn="l"/>
                <a:tab pos="5067000" algn="l"/>
                <a:tab pos="5790960" algn="l"/>
                <a:tab pos="6514920" algn="l"/>
                <a:tab pos="7238880" algn="l"/>
                <a:tab pos="7962839" algn="l"/>
                <a:tab pos="8686800" algn="l"/>
              </a:tabLst>
            </a:pPr>
            <a:r>
              <a:rPr lang="en-US" sz="2800" dirty="0"/>
              <a:t>Software Interface to Graphics Hardware</a:t>
            </a:r>
          </a:p>
          <a:p>
            <a:pPr marL="431640" lvl="0" indent="-324000">
              <a:spcAft>
                <a:spcPts val="1426"/>
              </a:spcAft>
              <a:buClr>
                <a:srgbClr val="000000"/>
              </a:buClr>
              <a:buSzPct val="45000"/>
              <a:buFont typeface="Wingdings" pitchFamily="2"/>
              <a:buChar char=""/>
              <a:tabLst>
                <a:tab pos="723600" algn="l"/>
                <a:tab pos="1447559" algn="l"/>
                <a:tab pos="2171520" algn="l"/>
                <a:tab pos="2895480" algn="l"/>
                <a:tab pos="3619440" algn="l"/>
                <a:tab pos="4343400" algn="l"/>
                <a:tab pos="5067000" algn="l"/>
                <a:tab pos="5790960" algn="l"/>
                <a:tab pos="6514920" algn="l"/>
                <a:tab pos="7238880" algn="l"/>
                <a:tab pos="7962839" algn="l"/>
                <a:tab pos="8686800" algn="l"/>
              </a:tabLst>
            </a:pPr>
            <a:r>
              <a:rPr lang="en-US" sz="2800" dirty="0"/>
              <a:t>OpenGL is a Standard</a:t>
            </a:r>
          </a:p>
          <a:p>
            <a:pPr marL="863639" lvl="1" indent="-324000">
              <a:buClr>
                <a:srgbClr val="000000"/>
              </a:buClr>
              <a:buSzPct val="45000"/>
              <a:buFont typeface="Wingdings" pitchFamily="2"/>
              <a:buChar char=""/>
              <a:tabLst>
                <a:tab pos="723959" algn="l"/>
                <a:tab pos="1447919" algn="l"/>
                <a:tab pos="2171879" algn="l"/>
                <a:tab pos="2895478" algn="l"/>
                <a:tab pos="3619439" algn="l"/>
                <a:tab pos="4343399" algn="l"/>
                <a:tab pos="5067359" algn="l"/>
                <a:tab pos="5791319" algn="l"/>
                <a:tab pos="6515279" algn="l"/>
                <a:tab pos="7238879" algn="l"/>
                <a:tab pos="7962839" algn="l"/>
                <a:tab pos="8686799" algn="l"/>
              </a:tabLst>
            </a:pPr>
            <a:r>
              <a:rPr lang="en-US" dirty="0"/>
              <a:t>Vendors implement the API (NVIDIA, AMD etc.)</a:t>
            </a:r>
          </a:p>
          <a:p>
            <a:pPr marL="863639" lvl="1" indent="-324000">
              <a:buClr>
                <a:srgbClr val="000000"/>
              </a:buClr>
              <a:buSzPct val="45000"/>
              <a:buFont typeface="Wingdings" pitchFamily="2"/>
              <a:buChar char=""/>
              <a:tabLst>
                <a:tab pos="723959" algn="l"/>
                <a:tab pos="1447919" algn="l"/>
                <a:tab pos="2171879" algn="l"/>
                <a:tab pos="2895478" algn="l"/>
                <a:tab pos="3619439" algn="l"/>
                <a:tab pos="4343399" algn="l"/>
                <a:tab pos="5067359" algn="l"/>
                <a:tab pos="5791319" algn="l"/>
                <a:tab pos="6515279" algn="l"/>
                <a:tab pos="7238879" algn="l"/>
                <a:tab pos="7962839" algn="l"/>
                <a:tab pos="8686799" algn="l"/>
              </a:tabLst>
            </a:pPr>
            <a:r>
              <a:rPr lang="en-US" dirty="0"/>
              <a:t>Implementations conform to core standard</a:t>
            </a:r>
          </a:p>
          <a:p>
            <a:pPr marL="863639" lvl="1" indent="-324000">
              <a:buClr>
                <a:srgbClr val="000000"/>
              </a:buClr>
              <a:buSzPct val="45000"/>
              <a:buFont typeface="Wingdings" pitchFamily="2"/>
              <a:buChar char=""/>
              <a:tabLst>
                <a:tab pos="723959" algn="l"/>
                <a:tab pos="1447919" algn="l"/>
                <a:tab pos="2171879" algn="l"/>
                <a:tab pos="2895478" algn="l"/>
                <a:tab pos="3619439" algn="l"/>
                <a:tab pos="4343399" algn="l"/>
                <a:tab pos="5067359" algn="l"/>
                <a:tab pos="5791319" algn="l"/>
                <a:tab pos="6515279" algn="l"/>
                <a:tab pos="7238879" algn="l"/>
                <a:tab pos="7962839" algn="l"/>
                <a:tab pos="8686799" algn="l"/>
              </a:tabLst>
            </a:pPr>
            <a:r>
              <a:rPr lang="en-US" dirty="0"/>
              <a:t>Implementations have own performance characteristics and extensions</a:t>
            </a:r>
          </a:p>
          <a:p>
            <a:pPr marL="431640" lvl="0" indent="-324000">
              <a:spcAft>
                <a:spcPts val="1426"/>
              </a:spcAft>
              <a:buClr>
                <a:srgbClr val="000000"/>
              </a:buClr>
              <a:buSzPct val="45000"/>
              <a:buFont typeface="Wingdings" pitchFamily="2"/>
              <a:buChar char=""/>
              <a:tabLst>
                <a:tab pos="723600" algn="l"/>
                <a:tab pos="1447559" algn="l"/>
                <a:tab pos="2171520" algn="l"/>
                <a:tab pos="2895480" algn="l"/>
                <a:tab pos="3619440" algn="l"/>
                <a:tab pos="4343400" algn="l"/>
                <a:tab pos="5067000" algn="l"/>
                <a:tab pos="5790960" algn="l"/>
                <a:tab pos="6514920" algn="l"/>
                <a:tab pos="7238880" algn="l"/>
                <a:tab pos="7962839" algn="l"/>
                <a:tab pos="8686800" algn="l"/>
              </a:tabLst>
            </a:pPr>
            <a:r>
              <a:rPr lang="en-US" sz="2800" dirty="0"/>
              <a:t>OpenGL is Low-Level</a:t>
            </a:r>
          </a:p>
          <a:p>
            <a:pPr marL="431640" lvl="0" indent="-324000">
              <a:spcAft>
                <a:spcPts val="1426"/>
              </a:spcAft>
              <a:buClr>
                <a:srgbClr val="000000"/>
              </a:buClr>
              <a:buSzPct val="45000"/>
              <a:buFont typeface="Wingdings" pitchFamily="2"/>
              <a:buChar char=""/>
              <a:tabLst>
                <a:tab pos="723600" algn="l"/>
                <a:tab pos="1447559" algn="l"/>
                <a:tab pos="2171520" algn="l"/>
                <a:tab pos="2895480" algn="l"/>
                <a:tab pos="3619440" algn="l"/>
                <a:tab pos="4343400" algn="l"/>
                <a:tab pos="5067000" algn="l"/>
                <a:tab pos="5790960" algn="l"/>
                <a:tab pos="6514920" algn="l"/>
                <a:tab pos="7238880" algn="l"/>
                <a:tab pos="7962839" algn="l"/>
                <a:tab pos="8686800" algn="l"/>
              </a:tabLst>
            </a:pPr>
            <a:r>
              <a:rPr lang="en-US" sz="2800" dirty="0"/>
              <a:t>Toolkits may be built on top of OpenGL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89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503238" y="107950"/>
            <a:ext cx="8130123" cy="1260475"/>
          </a:xfrm>
          <a:ln/>
        </p:spPr>
        <p:txBody>
          <a:bodyPr tIns="31680"/>
          <a:lstStyle/>
          <a:p>
            <a: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961313" algn="l"/>
                <a:tab pos="8686800" algn="l"/>
              </a:tabLst>
            </a:pPr>
            <a:r>
              <a:rPr lang="en-US" altLang="en-US" sz="3600" b="1" dirty="0"/>
              <a:t>Adding Colour</a:t>
            </a:r>
          </a:p>
        </p:txBody>
      </p:sp>
      <p:sp>
        <p:nvSpPr>
          <p:cNvPr id="89090" name="Text Box 2"/>
          <p:cNvSpPr txBox="1">
            <a:spLocks noChangeArrowheads="1"/>
          </p:cNvSpPr>
          <p:nvPr/>
        </p:nvSpPr>
        <p:spPr bwMode="auto">
          <a:xfrm>
            <a:off x="1306513" y="5813425"/>
            <a:ext cx="7478712" cy="44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 anchorCtr="1"/>
          <a:lstStyle>
            <a:lvl1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>
              <a:lnSpc>
                <a:spcPct val="112000"/>
              </a:lnSpc>
            </a:pPr>
            <a:r>
              <a:rPr lang="en-US" altLang="en-US" sz="2600" dirty="0">
                <a:latin typeface="NimbusRomNo9L-ReguItal" charset="0"/>
              </a:rPr>
              <a:t>See example02-colour</a:t>
            </a:r>
          </a:p>
        </p:txBody>
      </p:sp>
      <p:pic>
        <p:nvPicPr>
          <p:cNvPr id="890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2725" y="1527175"/>
            <a:ext cx="4610100" cy="4029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6013331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1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503239" y="107950"/>
            <a:ext cx="7619484" cy="1260475"/>
          </a:xfrm>
          <a:ln/>
        </p:spPr>
        <p:txBody>
          <a:bodyPr tIns="31680"/>
          <a:lstStyle/>
          <a:p>
            <a: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961313" algn="l"/>
                <a:tab pos="8686800" algn="l"/>
              </a:tabLst>
            </a:pPr>
            <a:r>
              <a:rPr lang="en-US" altLang="en-US" sz="3600" b="1" dirty="0"/>
              <a:t>Defining Colours</a:t>
            </a:r>
          </a:p>
        </p:txBody>
      </p:sp>
      <p:sp>
        <p:nvSpPr>
          <p:cNvPr id="92162" name="Text Box 2"/>
          <p:cNvSpPr txBox="1">
            <a:spLocks noChangeArrowheads="1"/>
          </p:cNvSpPr>
          <p:nvPr/>
        </p:nvSpPr>
        <p:spPr bwMode="auto">
          <a:xfrm>
            <a:off x="647700" y="1295400"/>
            <a:ext cx="8928100" cy="4503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8276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lnSpc>
                <a:spcPct val="98000"/>
              </a:lnSpc>
            </a:pPr>
            <a:r>
              <a:rPr lang="en-IN" altLang="en-US" sz="1300" b="1" dirty="0">
                <a:solidFill>
                  <a:srgbClr val="7F0055"/>
                </a:solidFill>
                <a:latin typeface="Consolas" panose="020B0609020204030204" pitchFamily="49" charset="0"/>
              </a:rPr>
              <a:t>function</a:t>
            </a:r>
            <a:r>
              <a:rPr lang="en-IN" altLang="en-US" sz="1300" dirty="0">
                <a:latin typeface="Consolas" panose="020B0609020204030204" pitchFamily="49" charset="0"/>
              </a:rPr>
              <a:t> initBuffers() {</a:t>
            </a:r>
          </a:p>
          <a:p>
            <a:pPr>
              <a:lnSpc>
                <a:spcPct val="98000"/>
              </a:lnSpc>
            </a:pPr>
            <a:r>
              <a:rPr lang="en-IN" altLang="en-US" sz="1300" dirty="0">
                <a:solidFill>
                  <a:srgbClr val="008080"/>
                </a:solidFill>
                <a:latin typeface="Consolas" panose="020B0609020204030204" pitchFamily="49" charset="0"/>
              </a:rPr>
              <a:t>	   ...</a:t>
            </a:r>
          </a:p>
          <a:p>
            <a:pPr>
              <a:lnSpc>
                <a:spcPct val="98000"/>
              </a:lnSpc>
            </a:pPr>
            <a:r>
              <a:rPr lang="en-IN" altLang="en-US" sz="1300" dirty="0">
                <a:solidFill>
                  <a:srgbClr val="008080"/>
                </a:solidFill>
                <a:latin typeface="Consolas" panose="020B0609020204030204" pitchFamily="49" charset="0"/>
              </a:rPr>
              <a:t>        triangleVertexColorBuffer = gl.createBuffer();</a:t>
            </a:r>
          </a:p>
          <a:p>
            <a:pPr>
              <a:lnSpc>
                <a:spcPct val="98000"/>
              </a:lnSpc>
            </a:pPr>
            <a:r>
              <a:rPr lang="en-IN" altLang="en-US" sz="1300" dirty="0">
                <a:solidFill>
                  <a:srgbClr val="008080"/>
                </a:solidFill>
                <a:latin typeface="Consolas" panose="020B0609020204030204" pitchFamily="49" charset="0"/>
              </a:rPr>
              <a:t>        gl.bindBuffer(gl.ARRAY_BUFFER, triangleVertexColorBuffer);</a:t>
            </a:r>
          </a:p>
          <a:p>
            <a:pPr>
              <a:lnSpc>
                <a:spcPct val="98000"/>
              </a:lnSpc>
            </a:pPr>
            <a:r>
              <a:rPr lang="en-IN" altLang="en-US" sz="1300" dirty="0">
                <a:latin typeface="Consolas" panose="020B0609020204030204" pitchFamily="49" charset="0"/>
              </a:rPr>
              <a:t>        </a:t>
            </a:r>
            <a:r>
              <a:rPr lang="en-IN" altLang="en-US" sz="1300" b="1" dirty="0">
                <a:solidFill>
                  <a:srgbClr val="7F0055"/>
                </a:solidFill>
                <a:latin typeface="Consolas" panose="020B0609020204030204" pitchFamily="49" charset="0"/>
              </a:rPr>
              <a:t>var</a:t>
            </a:r>
            <a:r>
              <a:rPr lang="en-IN" altLang="en-US" sz="1300" dirty="0">
                <a:latin typeface="Consolas" panose="020B0609020204030204" pitchFamily="49" charset="0"/>
              </a:rPr>
              <a:t> colors = [</a:t>
            </a:r>
          </a:p>
          <a:p>
            <a:pPr>
              <a:lnSpc>
                <a:spcPct val="98000"/>
              </a:lnSpc>
            </a:pPr>
            <a:r>
              <a:rPr lang="en-IN" altLang="en-US" sz="1300" dirty="0">
                <a:solidFill>
                  <a:srgbClr val="008080"/>
                </a:solidFill>
                <a:latin typeface="Consolas" panose="020B0609020204030204" pitchFamily="49" charset="0"/>
              </a:rPr>
              <a:t>            1.0, 0.0, 0.0, 1.0,</a:t>
            </a:r>
          </a:p>
          <a:p>
            <a:pPr>
              <a:lnSpc>
                <a:spcPct val="98000"/>
              </a:lnSpc>
            </a:pPr>
            <a:r>
              <a:rPr lang="en-IN" altLang="en-US" sz="1300" dirty="0">
                <a:solidFill>
                  <a:srgbClr val="008080"/>
                </a:solidFill>
                <a:latin typeface="Consolas" panose="020B0609020204030204" pitchFamily="49" charset="0"/>
              </a:rPr>
              <a:t>            0.0, 1.0, 0.0, 1.0,</a:t>
            </a:r>
          </a:p>
          <a:p>
            <a:pPr>
              <a:lnSpc>
                <a:spcPct val="98000"/>
              </a:lnSpc>
            </a:pPr>
            <a:r>
              <a:rPr lang="en-IN" altLang="en-US" sz="1300" dirty="0">
                <a:solidFill>
                  <a:srgbClr val="008080"/>
                </a:solidFill>
                <a:latin typeface="Consolas" panose="020B0609020204030204" pitchFamily="49" charset="0"/>
              </a:rPr>
              <a:t>            0.0, 0.0, 1.0, 1.0,</a:t>
            </a:r>
          </a:p>
          <a:p>
            <a:pPr>
              <a:lnSpc>
                <a:spcPct val="98000"/>
              </a:lnSpc>
            </a:pPr>
            <a:r>
              <a:rPr lang="en-IN" altLang="en-US" sz="1300" dirty="0">
                <a:solidFill>
                  <a:srgbClr val="008080"/>
                </a:solidFill>
                <a:latin typeface="Consolas" panose="020B0609020204030204" pitchFamily="49" charset="0"/>
              </a:rPr>
              <a:t>        ];</a:t>
            </a:r>
          </a:p>
          <a:p>
            <a:pPr>
              <a:lnSpc>
                <a:spcPct val="98000"/>
              </a:lnSpc>
            </a:pPr>
            <a:r>
              <a:rPr lang="en-IN" altLang="en-US" sz="1300" dirty="0">
                <a:latin typeface="Consolas" panose="020B0609020204030204" pitchFamily="49" charset="0"/>
              </a:rPr>
              <a:t>        gl.bufferData(gl.ARRAY_BUFFER, </a:t>
            </a:r>
            <a:r>
              <a:rPr lang="en-IN" altLang="en-US" sz="1300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IN" altLang="en-US" sz="1300" dirty="0">
                <a:latin typeface="Consolas" panose="020B0609020204030204" pitchFamily="49" charset="0"/>
              </a:rPr>
              <a:t> Float32Array(colors), gl.STATIC_DRAW);</a:t>
            </a:r>
          </a:p>
          <a:p>
            <a:pPr>
              <a:lnSpc>
                <a:spcPct val="98000"/>
              </a:lnSpc>
            </a:pPr>
            <a:r>
              <a:rPr lang="en-IN" altLang="en-US" sz="1300" dirty="0">
                <a:solidFill>
                  <a:srgbClr val="008080"/>
                </a:solidFill>
                <a:latin typeface="Consolas" panose="020B0609020204030204" pitchFamily="49" charset="0"/>
              </a:rPr>
              <a:t>        triangleVertexColorBuffer.itemSize = 4;</a:t>
            </a:r>
          </a:p>
          <a:p>
            <a:pPr>
              <a:lnSpc>
                <a:spcPct val="98000"/>
              </a:lnSpc>
            </a:pPr>
            <a:r>
              <a:rPr lang="en-IN" altLang="en-US" sz="1300" dirty="0">
                <a:solidFill>
                  <a:srgbClr val="008080"/>
                </a:solidFill>
                <a:latin typeface="Consolas" panose="020B0609020204030204" pitchFamily="49" charset="0"/>
              </a:rPr>
              <a:t>        triangleVertexColorBuffer.numItems = 3;</a:t>
            </a:r>
          </a:p>
          <a:p>
            <a:pPr>
              <a:lnSpc>
                <a:spcPct val="98000"/>
              </a:lnSpc>
            </a:pPr>
            <a:r>
              <a:rPr lang="en-IN" altLang="en-US" sz="1300" dirty="0">
                <a:solidFill>
                  <a:srgbClr val="008080"/>
                </a:solidFill>
                <a:latin typeface="Consolas" panose="020B0609020204030204" pitchFamily="49" charset="0"/>
              </a:rPr>
              <a:t>	   ...</a:t>
            </a:r>
          </a:p>
          <a:p>
            <a:pPr>
              <a:lnSpc>
                <a:spcPct val="98000"/>
              </a:lnSpc>
            </a:pPr>
            <a:r>
              <a:rPr lang="en-IN" altLang="en-US" sz="1300" dirty="0">
                <a:solidFill>
                  <a:srgbClr val="008080"/>
                </a:solidFill>
                <a:latin typeface="Consolas" panose="020B0609020204030204" pitchFamily="49" charset="0"/>
              </a:rPr>
              <a:t>        squareVertexColorBuffer = gl.createBuffer();</a:t>
            </a:r>
          </a:p>
          <a:p>
            <a:pPr>
              <a:lnSpc>
                <a:spcPct val="98000"/>
              </a:lnSpc>
            </a:pPr>
            <a:r>
              <a:rPr lang="en-IN" altLang="en-US" sz="1300" dirty="0">
                <a:solidFill>
                  <a:srgbClr val="008080"/>
                </a:solidFill>
                <a:latin typeface="Consolas" panose="020B0609020204030204" pitchFamily="49" charset="0"/>
              </a:rPr>
              <a:t>        gl.bindBuffer(gl.ARRAY_BUFFER, squareVertexColorBuffer);</a:t>
            </a:r>
          </a:p>
          <a:p>
            <a:pPr>
              <a:lnSpc>
                <a:spcPct val="98000"/>
              </a:lnSpc>
            </a:pPr>
            <a:r>
              <a:rPr lang="en-IN" altLang="en-US" sz="1300" dirty="0">
                <a:solidFill>
                  <a:srgbClr val="008080"/>
                </a:solidFill>
                <a:latin typeface="Consolas" panose="020B0609020204030204" pitchFamily="49" charset="0"/>
              </a:rPr>
              <a:t>        colors = []</a:t>
            </a:r>
          </a:p>
          <a:p>
            <a:pPr>
              <a:lnSpc>
                <a:spcPct val="98000"/>
              </a:lnSpc>
            </a:pPr>
            <a:r>
              <a:rPr lang="en-IN" altLang="en-US" sz="1300" dirty="0">
                <a:latin typeface="Consolas" panose="020B0609020204030204" pitchFamily="49" charset="0"/>
              </a:rPr>
              <a:t>        </a:t>
            </a:r>
            <a:r>
              <a:rPr lang="en-IN" altLang="en-US" sz="1300" b="1" dirty="0">
                <a:solidFill>
                  <a:srgbClr val="7F0055"/>
                </a:solidFill>
                <a:latin typeface="Consolas" panose="020B0609020204030204" pitchFamily="49" charset="0"/>
              </a:rPr>
              <a:t>for</a:t>
            </a:r>
            <a:r>
              <a:rPr lang="en-IN" altLang="en-US" sz="1300" dirty="0">
                <a:latin typeface="Consolas" panose="020B0609020204030204" pitchFamily="49" charset="0"/>
              </a:rPr>
              <a:t> (</a:t>
            </a:r>
            <a:r>
              <a:rPr lang="en-IN" altLang="en-US" sz="1300" b="1" dirty="0">
                <a:solidFill>
                  <a:srgbClr val="7F0055"/>
                </a:solidFill>
                <a:latin typeface="Consolas" panose="020B0609020204030204" pitchFamily="49" charset="0"/>
              </a:rPr>
              <a:t>var</a:t>
            </a:r>
            <a:r>
              <a:rPr lang="en-IN" altLang="en-US" sz="1300" dirty="0">
                <a:latin typeface="Consolas" panose="020B0609020204030204" pitchFamily="49" charset="0"/>
              </a:rPr>
              <a:t> i=0; i &lt; 4; i++) {</a:t>
            </a:r>
          </a:p>
          <a:p>
            <a:pPr>
              <a:lnSpc>
                <a:spcPct val="98000"/>
              </a:lnSpc>
            </a:pPr>
            <a:r>
              <a:rPr lang="en-IN" altLang="en-US" sz="1300" dirty="0">
                <a:solidFill>
                  <a:srgbClr val="008080"/>
                </a:solidFill>
                <a:latin typeface="Consolas" panose="020B0609020204030204" pitchFamily="49" charset="0"/>
              </a:rPr>
              <a:t>            colors = colors.concat([0.5, 0.5, 1.0, 1.0]);</a:t>
            </a:r>
          </a:p>
          <a:p>
            <a:pPr>
              <a:lnSpc>
                <a:spcPct val="98000"/>
              </a:lnSpc>
            </a:pPr>
            <a:r>
              <a:rPr lang="en-IN" altLang="en-US" sz="1300" dirty="0">
                <a:solidFill>
                  <a:srgbClr val="008080"/>
                </a:solidFill>
                <a:latin typeface="Consolas" panose="020B0609020204030204" pitchFamily="49" charset="0"/>
              </a:rPr>
              <a:t>        }</a:t>
            </a:r>
          </a:p>
          <a:p>
            <a:pPr>
              <a:lnSpc>
                <a:spcPct val="98000"/>
              </a:lnSpc>
            </a:pPr>
            <a:r>
              <a:rPr lang="en-IN" altLang="en-US" sz="1300" dirty="0">
                <a:latin typeface="Consolas" panose="020B0609020204030204" pitchFamily="49" charset="0"/>
              </a:rPr>
              <a:t>        gl.bufferData(gl.ARRAY_BUFFER, </a:t>
            </a:r>
            <a:r>
              <a:rPr lang="en-IN" altLang="en-US" sz="1300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IN" altLang="en-US" sz="1300" dirty="0">
                <a:latin typeface="Consolas" panose="020B0609020204030204" pitchFamily="49" charset="0"/>
              </a:rPr>
              <a:t> Float32Array(colors), gl.STATIC_DRAW);</a:t>
            </a:r>
          </a:p>
          <a:p>
            <a:pPr>
              <a:lnSpc>
                <a:spcPct val="98000"/>
              </a:lnSpc>
            </a:pPr>
            <a:r>
              <a:rPr lang="en-IN" altLang="en-US" sz="1300" dirty="0">
                <a:solidFill>
                  <a:srgbClr val="008080"/>
                </a:solidFill>
                <a:latin typeface="Consolas" panose="020B0609020204030204" pitchFamily="49" charset="0"/>
              </a:rPr>
              <a:t>        squareVertexColorBuffer.itemSize = 4;</a:t>
            </a:r>
          </a:p>
          <a:p>
            <a:pPr>
              <a:lnSpc>
                <a:spcPct val="98000"/>
              </a:lnSpc>
            </a:pPr>
            <a:r>
              <a:rPr lang="en-IN" altLang="en-US" sz="1300" dirty="0">
                <a:solidFill>
                  <a:srgbClr val="008080"/>
                </a:solidFill>
                <a:latin typeface="Consolas" panose="020B0609020204030204" pitchFamily="49" charset="0"/>
              </a:rPr>
              <a:t>        squareVertexColorBuffer.numItems = 4;</a:t>
            </a:r>
          </a:p>
          <a:p>
            <a:pPr>
              <a:lnSpc>
                <a:spcPct val="98000"/>
              </a:lnSpc>
            </a:pPr>
            <a:r>
              <a:rPr lang="en-IN" altLang="en-US" sz="1300" dirty="0">
                <a:solidFill>
                  <a:srgbClr val="008080"/>
                </a:solidFill>
                <a:latin typeface="Consolas" panose="020B0609020204030204" pitchFamily="49" charset="0"/>
              </a:rPr>
              <a:t>    }</a:t>
            </a:r>
          </a:p>
        </p:txBody>
      </p:sp>
      <p:sp>
        <p:nvSpPr>
          <p:cNvPr id="9216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503238" y="5795963"/>
            <a:ext cx="9070975" cy="1833562"/>
          </a:xfrm>
          <a:ln/>
        </p:spPr>
        <p:txBody>
          <a:bodyPr tIns="19404"/>
          <a:lstStyle/>
          <a:p>
            <a:pPr marL="431800" indent="-323850">
              <a:buSzPct val="45000"/>
              <a:buFont typeface="Wingdings" panose="05000000000000000000" pitchFamily="2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IN" altLang="en-US" sz="2200" dirty="0"/>
              <a:t>Create the Colour attributes Buffer using </a:t>
            </a:r>
            <a:r>
              <a:rPr lang="en-IN" altLang="en-US" sz="2200" dirty="0">
                <a:solidFill>
                  <a:srgbClr val="008080"/>
                </a:solidFill>
                <a:latin typeface="Consolas" panose="020B0609020204030204" pitchFamily="49" charset="0"/>
              </a:rPr>
              <a:t>createBuffer()</a:t>
            </a:r>
            <a:r>
              <a:rPr lang="en-IN" altLang="en-US" sz="2200" dirty="0"/>
              <a:t> </a:t>
            </a:r>
          </a:p>
          <a:p>
            <a:pPr marL="431800" indent="-323850">
              <a:buSzPct val="45000"/>
              <a:buFont typeface="Wingdings" panose="05000000000000000000" pitchFamily="2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IN" altLang="en-US" sz="2200" dirty="0"/>
              <a:t>Bind the Colour Buffer using </a:t>
            </a:r>
            <a:r>
              <a:rPr lang="en-IN" altLang="en-US" sz="2200" dirty="0">
                <a:solidFill>
                  <a:srgbClr val="008080"/>
                </a:solidFill>
                <a:latin typeface="Consolas" panose="020B0609020204030204" pitchFamily="49" charset="0"/>
              </a:rPr>
              <a:t>bindBuffer()</a:t>
            </a:r>
          </a:p>
          <a:p>
            <a:pPr marL="431800" indent="-323850">
              <a:buSzPct val="45000"/>
              <a:buFont typeface="Wingdings" panose="05000000000000000000" pitchFamily="2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IN" altLang="en-US" sz="2200" dirty="0"/>
              <a:t>Allocate and populate the buffer using </a:t>
            </a:r>
            <a:r>
              <a:rPr lang="en-IN" altLang="en-US" sz="2200" dirty="0">
                <a:solidFill>
                  <a:srgbClr val="009999"/>
                </a:solidFill>
                <a:latin typeface="Consolas" panose="020B0609020204030204" pitchFamily="49" charset="0"/>
              </a:rPr>
              <a:t>bufferData()</a:t>
            </a:r>
          </a:p>
        </p:txBody>
      </p:sp>
    </p:spTree>
    <p:extLst>
      <p:ext uri="{BB962C8B-B14F-4D97-AF65-F5344CB8AC3E}">
        <p14:creationId xmlns:p14="http://schemas.microsoft.com/office/powerpoint/2010/main" val="25789865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5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503238" y="107950"/>
            <a:ext cx="8023245" cy="1260475"/>
          </a:xfrm>
          <a:ln/>
        </p:spPr>
        <p:txBody>
          <a:bodyPr tIns="31680"/>
          <a:lstStyle/>
          <a:p>
            <a:pPr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sz="3600" b="1" dirty="0">
                <a:cs typeface="TimesNewRomanPS-BoldMT" charset="0"/>
              </a:rPr>
              <a:t>Setting up </a:t>
            </a:r>
            <a:br>
              <a:rPr lang="en-US" altLang="en-US" sz="3600" b="1" dirty="0">
                <a:cs typeface="TimesNewRomanPS-BoldMT" charset="0"/>
              </a:rPr>
            </a:br>
            <a:r>
              <a:rPr lang="en-US" altLang="en-US" sz="3600" b="1" dirty="0">
                <a:cs typeface="TimesNewRomanPS-BoldMT" charset="0"/>
              </a:rPr>
              <a:t>Vertex Attributes</a:t>
            </a:r>
          </a:p>
        </p:txBody>
      </p:sp>
      <p:sp>
        <p:nvSpPr>
          <p:cNvPr id="93186" name="Text Box 2"/>
          <p:cNvSpPr txBox="1">
            <a:spLocks noChangeArrowheads="1"/>
          </p:cNvSpPr>
          <p:nvPr/>
        </p:nvSpPr>
        <p:spPr bwMode="auto">
          <a:xfrm>
            <a:off x="261938" y="6096000"/>
            <a:ext cx="9466262" cy="1241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8276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lnSpc>
                <a:spcPct val="98000"/>
              </a:lnSpc>
            </a:pPr>
            <a:r>
              <a:rPr lang="en-IN" altLang="en-US" sz="1300" dirty="0">
                <a:latin typeface="Consolas" panose="020B0609020204030204" pitchFamily="49" charset="0"/>
              </a:rPr>
              <a:t>gl.</a:t>
            </a:r>
            <a:r>
              <a:rPr lang="en-IN" altLang="en-US" sz="1300" b="1" dirty="0">
                <a:latin typeface="Consolas" panose="020B0609020204030204" pitchFamily="49" charset="0"/>
              </a:rPr>
              <a:t>getAttribLocation</a:t>
            </a:r>
            <a:r>
              <a:rPr lang="en-IN" altLang="en-US" sz="1300" dirty="0">
                <a:latin typeface="Consolas" panose="020B0609020204030204" pitchFamily="49" charset="0"/>
              </a:rPr>
              <a:t>() - returns the “address” of the specified shader variable</a:t>
            </a:r>
          </a:p>
          <a:p>
            <a:pPr>
              <a:lnSpc>
                <a:spcPct val="98000"/>
              </a:lnSpc>
            </a:pPr>
            <a:r>
              <a:rPr lang="en-IN" altLang="en-US" sz="1300" dirty="0">
                <a:latin typeface="Consolas" panose="020B0609020204030204" pitchFamily="49" charset="0"/>
              </a:rPr>
              <a:t>gl.</a:t>
            </a:r>
            <a:r>
              <a:rPr lang="en-IN" altLang="en-US" sz="1300" b="1" dirty="0">
                <a:latin typeface="Consolas" panose="020B0609020204030204" pitchFamily="49" charset="0"/>
              </a:rPr>
              <a:t>enableVertexAttribArray</a:t>
            </a:r>
            <a:r>
              <a:rPr lang="en-IN" altLang="en-US" sz="1300" dirty="0">
                <a:latin typeface="Consolas" panose="020B0609020204030204" pitchFamily="49" charset="0"/>
              </a:rPr>
              <a:t>() - the values in the vertex attribute array will be accessed and used for 	rendering when calls are made 	to glDrawArrays or glDrawElements</a:t>
            </a:r>
          </a:p>
          <a:p>
            <a:pPr>
              <a:lnSpc>
                <a:spcPct val="98000"/>
              </a:lnSpc>
            </a:pPr>
            <a:r>
              <a:rPr lang="en-IN" altLang="en-US" sz="1300" dirty="0">
                <a:latin typeface="Consolas" panose="020B0609020204030204" pitchFamily="49" charset="0"/>
              </a:rPr>
              <a:t>gl.</a:t>
            </a:r>
            <a:r>
              <a:rPr lang="en-IN" altLang="en-US" sz="1300" b="1" dirty="0">
                <a:latin typeface="Consolas" panose="020B0609020204030204" pitchFamily="49" charset="0"/>
              </a:rPr>
              <a:t>getUniformLocation</a:t>
            </a:r>
            <a:r>
              <a:rPr lang="en-IN" altLang="en-US" sz="1300" dirty="0">
                <a:latin typeface="Consolas" panose="020B0609020204030204" pitchFamily="49" charset="0"/>
              </a:rPr>
              <a:t>() - returns the “address” of the specified shader uniform, which can then be used 	to set the value.</a:t>
            </a:r>
          </a:p>
          <a:p>
            <a:pPr>
              <a:lnSpc>
                <a:spcPct val="98000"/>
              </a:lnSpc>
            </a:pPr>
            <a:endParaRPr lang="en-IN" altLang="en-US" sz="1300" dirty="0">
              <a:latin typeface="Consolas" panose="020B0609020204030204" pitchFamily="49" charset="0"/>
            </a:endParaRPr>
          </a:p>
        </p:txBody>
      </p:sp>
      <p:sp>
        <p:nvSpPr>
          <p:cNvPr id="93187" name="Text Box 3"/>
          <p:cNvSpPr txBox="1">
            <a:spLocks noChangeArrowheads="1"/>
          </p:cNvSpPr>
          <p:nvPr/>
        </p:nvSpPr>
        <p:spPr bwMode="auto">
          <a:xfrm>
            <a:off x="-107950" y="1336675"/>
            <a:ext cx="10367963" cy="4570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8528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lnSpc>
                <a:spcPct val="98000"/>
              </a:lnSpc>
            </a:pPr>
            <a:r>
              <a:rPr lang="en-IN" altLang="en-US" sz="1400" dirty="0">
                <a:latin typeface="Consolas" panose="020B0609020204030204" pitchFamily="49" charset="0"/>
              </a:rPr>
              <a:t>    </a:t>
            </a:r>
            <a:r>
              <a:rPr lang="en-IN" altLang="en-US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function</a:t>
            </a:r>
            <a:r>
              <a:rPr lang="en-IN" altLang="en-US" sz="1400" dirty="0">
                <a:latin typeface="Consolas" panose="020B0609020204030204" pitchFamily="49" charset="0"/>
              </a:rPr>
              <a:t> </a:t>
            </a:r>
            <a:r>
              <a:rPr lang="en-IN" altLang="en-US" sz="1400" b="1" dirty="0">
                <a:latin typeface="Consolas" panose="020B0609020204030204" pitchFamily="49" charset="0"/>
              </a:rPr>
              <a:t>initShaders</a:t>
            </a:r>
            <a:r>
              <a:rPr lang="en-IN" altLang="en-US" sz="1400" dirty="0">
                <a:latin typeface="Consolas" panose="020B0609020204030204" pitchFamily="49" charset="0"/>
              </a:rPr>
              <a:t>() {</a:t>
            </a:r>
          </a:p>
          <a:p>
            <a:pPr>
              <a:lnSpc>
                <a:spcPct val="98000"/>
              </a:lnSpc>
            </a:pPr>
            <a:r>
              <a:rPr lang="en-IN" altLang="en-US" sz="1400" dirty="0">
                <a:latin typeface="Consolas" panose="020B0609020204030204" pitchFamily="49" charset="0"/>
              </a:rPr>
              <a:t>        </a:t>
            </a:r>
            <a:r>
              <a:rPr lang="en-IN" altLang="en-US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var</a:t>
            </a:r>
            <a:r>
              <a:rPr lang="en-IN" altLang="en-US" sz="1400" dirty="0">
                <a:latin typeface="Consolas" panose="020B0609020204030204" pitchFamily="49" charset="0"/>
              </a:rPr>
              <a:t> fragmentShader = getShader(gl, </a:t>
            </a:r>
            <a:r>
              <a:rPr lang="en-IN" altLang="en-US" sz="1400" dirty="0">
                <a:solidFill>
                  <a:srgbClr val="2A00FF"/>
                </a:solidFill>
                <a:latin typeface="Consolas" panose="020B0609020204030204" pitchFamily="49" charset="0"/>
              </a:rPr>
              <a:t>"shader-fs"</a:t>
            </a:r>
            <a:r>
              <a:rPr lang="en-IN" altLang="en-US" sz="1400" dirty="0">
                <a:latin typeface="Consolas" panose="020B0609020204030204" pitchFamily="49" charset="0"/>
              </a:rPr>
              <a:t>);</a:t>
            </a:r>
          </a:p>
          <a:p>
            <a:pPr>
              <a:lnSpc>
                <a:spcPct val="98000"/>
              </a:lnSpc>
            </a:pPr>
            <a:r>
              <a:rPr lang="en-IN" altLang="en-US" sz="1400" dirty="0">
                <a:latin typeface="Consolas" panose="020B0609020204030204" pitchFamily="49" charset="0"/>
              </a:rPr>
              <a:t>        </a:t>
            </a:r>
            <a:r>
              <a:rPr lang="en-IN" altLang="en-US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var</a:t>
            </a:r>
            <a:r>
              <a:rPr lang="en-IN" altLang="en-US" sz="1400" dirty="0">
                <a:latin typeface="Consolas" panose="020B0609020204030204" pitchFamily="49" charset="0"/>
              </a:rPr>
              <a:t> vertexShader = getShader(gl, </a:t>
            </a:r>
            <a:r>
              <a:rPr lang="en-IN" altLang="en-US" sz="1400" dirty="0">
                <a:solidFill>
                  <a:srgbClr val="2A00FF"/>
                </a:solidFill>
                <a:latin typeface="Consolas" panose="020B0609020204030204" pitchFamily="49" charset="0"/>
              </a:rPr>
              <a:t>"shader-vs"</a:t>
            </a:r>
            <a:r>
              <a:rPr lang="en-IN" altLang="en-US" sz="1400" dirty="0">
                <a:latin typeface="Consolas" panose="020B0609020204030204" pitchFamily="49" charset="0"/>
              </a:rPr>
              <a:t>);</a:t>
            </a:r>
          </a:p>
          <a:p>
            <a:pPr>
              <a:lnSpc>
                <a:spcPct val="98000"/>
              </a:lnSpc>
            </a:pPr>
            <a:endParaRPr lang="en-IN" altLang="en-US" sz="800" dirty="0">
              <a:latin typeface="Consolas" panose="020B0609020204030204" pitchFamily="49" charset="0"/>
            </a:endParaRPr>
          </a:p>
          <a:p>
            <a:pPr>
              <a:lnSpc>
                <a:spcPct val="98000"/>
              </a:lnSpc>
            </a:pPr>
            <a:r>
              <a:rPr lang="en-IN" altLang="en-US" sz="1400" dirty="0">
                <a:latin typeface="Consolas" panose="020B0609020204030204" pitchFamily="49" charset="0"/>
              </a:rPr>
              <a:t>        shaderProgram = gl.createProgram();</a:t>
            </a:r>
          </a:p>
          <a:p>
            <a:pPr>
              <a:lnSpc>
                <a:spcPct val="98000"/>
              </a:lnSpc>
            </a:pPr>
            <a:r>
              <a:rPr lang="en-IN" altLang="en-US" sz="1400" dirty="0">
                <a:latin typeface="Consolas" panose="020B0609020204030204" pitchFamily="49" charset="0"/>
              </a:rPr>
              <a:t>        gl.attachShader(shaderProgram, vertexShader);</a:t>
            </a:r>
          </a:p>
          <a:p>
            <a:pPr>
              <a:lnSpc>
                <a:spcPct val="98000"/>
              </a:lnSpc>
            </a:pPr>
            <a:r>
              <a:rPr lang="en-IN" altLang="en-US" sz="1400" dirty="0">
                <a:latin typeface="Consolas" panose="020B0609020204030204" pitchFamily="49" charset="0"/>
              </a:rPr>
              <a:t>        gl.attachShader(shaderProgram, fragmentShader);</a:t>
            </a:r>
          </a:p>
          <a:p>
            <a:pPr>
              <a:lnSpc>
                <a:spcPct val="98000"/>
              </a:lnSpc>
            </a:pPr>
            <a:r>
              <a:rPr lang="en-IN" altLang="en-US" sz="1400" dirty="0">
                <a:latin typeface="Consolas" panose="020B0609020204030204" pitchFamily="49" charset="0"/>
              </a:rPr>
              <a:t>        gl.linkProgram(shaderProgram);</a:t>
            </a:r>
          </a:p>
          <a:p>
            <a:pPr>
              <a:lnSpc>
                <a:spcPct val="98000"/>
              </a:lnSpc>
            </a:pPr>
            <a:endParaRPr lang="en-IN" altLang="en-US" sz="800" dirty="0">
              <a:latin typeface="Consolas" panose="020B0609020204030204" pitchFamily="49" charset="0"/>
            </a:endParaRPr>
          </a:p>
          <a:p>
            <a:pPr>
              <a:lnSpc>
                <a:spcPct val="98000"/>
              </a:lnSpc>
            </a:pPr>
            <a:r>
              <a:rPr lang="en-IN" altLang="en-US" sz="1400" dirty="0">
                <a:latin typeface="Consolas" panose="020B0609020204030204" pitchFamily="49" charset="0"/>
              </a:rPr>
              <a:t>        </a:t>
            </a:r>
            <a:r>
              <a:rPr lang="en-IN" altLang="en-US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en-IN" altLang="en-US" sz="1400" dirty="0">
                <a:latin typeface="Consolas" panose="020B0609020204030204" pitchFamily="49" charset="0"/>
              </a:rPr>
              <a:t> (!gl.getProgramParameter(shaderProgram, gl.LINK_STATUS)) {</a:t>
            </a:r>
          </a:p>
          <a:p>
            <a:pPr>
              <a:lnSpc>
                <a:spcPct val="98000"/>
              </a:lnSpc>
            </a:pPr>
            <a:r>
              <a:rPr lang="en-IN" altLang="en-US" sz="1400" dirty="0">
                <a:latin typeface="Consolas" panose="020B0609020204030204" pitchFamily="49" charset="0"/>
              </a:rPr>
              <a:t>            alert(</a:t>
            </a:r>
            <a:r>
              <a:rPr lang="en-IN" altLang="en-US" sz="1400" dirty="0">
                <a:solidFill>
                  <a:srgbClr val="2A00FF"/>
                </a:solidFill>
                <a:latin typeface="Consolas" panose="020B0609020204030204" pitchFamily="49" charset="0"/>
              </a:rPr>
              <a:t>"Could not initialise shaders"</a:t>
            </a:r>
            <a:r>
              <a:rPr lang="en-IN" altLang="en-US" sz="1400" dirty="0">
                <a:latin typeface="Consolas" panose="020B0609020204030204" pitchFamily="49" charset="0"/>
              </a:rPr>
              <a:t>);</a:t>
            </a:r>
          </a:p>
          <a:p>
            <a:pPr>
              <a:lnSpc>
                <a:spcPct val="98000"/>
              </a:lnSpc>
            </a:pPr>
            <a:r>
              <a:rPr lang="en-IN" altLang="en-US" sz="1400" dirty="0">
                <a:latin typeface="Consolas" panose="020B0609020204030204" pitchFamily="49" charset="0"/>
              </a:rPr>
              <a:t>        }</a:t>
            </a:r>
          </a:p>
          <a:p>
            <a:pPr>
              <a:lnSpc>
                <a:spcPct val="98000"/>
              </a:lnSpc>
            </a:pPr>
            <a:endParaRPr lang="en-IN" altLang="en-US" sz="800" dirty="0">
              <a:latin typeface="Consolas" panose="020B0609020204030204" pitchFamily="49" charset="0"/>
            </a:endParaRPr>
          </a:p>
          <a:p>
            <a:pPr>
              <a:lnSpc>
                <a:spcPct val="98000"/>
              </a:lnSpc>
            </a:pPr>
            <a:r>
              <a:rPr lang="en-IN" altLang="en-US" sz="1400" dirty="0">
                <a:latin typeface="Consolas" panose="020B0609020204030204" pitchFamily="49" charset="0"/>
              </a:rPr>
              <a:t>        gl.useProgram(shaderProgram);</a:t>
            </a:r>
          </a:p>
          <a:p>
            <a:pPr>
              <a:lnSpc>
                <a:spcPct val="98000"/>
              </a:lnSpc>
            </a:pPr>
            <a:endParaRPr lang="en-IN" altLang="en-US" sz="800" dirty="0">
              <a:latin typeface="Consolas" panose="020B0609020204030204" pitchFamily="49" charset="0"/>
            </a:endParaRPr>
          </a:p>
          <a:p>
            <a:pPr>
              <a:lnSpc>
                <a:spcPct val="98000"/>
              </a:lnSpc>
            </a:pPr>
            <a:r>
              <a:rPr lang="en-IN" altLang="en-US" sz="1400" dirty="0">
                <a:latin typeface="Consolas" panose="020B0609020204030204" pitchFamily="49" charset="0"/>
              </a:rPr>
              <a:t>        shaderProgram.vertexPositionAttribute = gl.getAttribLocation(shaderProgram, </a:t>
            </a:r>
            <a:r>
              <a:rPr lang="en-IN" altLang="en-US" sz="1400" dirty="0">
                <a:solidFill>
                  <a:srgbClr val="2A00FF"/>
                </a:solidFill>
                <a:latin typeface="Consolas" panose="020B0609020204030204" pitchFamily="49" charset="0"/>
              </a:rPr>
              <a:t>"aVertexPosition"</a:t>
            </a:r>
            <a:r>
              <a:rPr lang="en-IN" altLang="en-US" sz="1400" dirty="0">
                <a:latin typeface="Consolas" panose="020B0609020204030204" pitchFamily="49" charset="0"/>
              </a:rPr>
              <a:t>);</a:t>
            </a:r>
          </a:p>
          <a:p>
            <a:pPr>
              <a:lnSpc>
                <a:spcPct val="98000"/>
              </a:lnSpc>
            </a:pPr>
            <a:r>
              <a:rPr lang="en-IN" altLang="en-US" sz="1400" dirty="0">
                <a:latin typeface="Consolas" panose="020B0609020204030204" pitchFamily="49" charset="0"/>
              </a:rPr>
              <a:t>        gl.enableVertexAttribArray(shaderProgram.vertexPositionAttribute);</a:t>
            </a:r>
          </a:p>
          <a:p>
            <a:pPr>
              <a:lnSpc>
                <a:spcPct val="98000"/>
              </a:lnSpc>
            </a:pPr>
            <a:endParaRPr lang="en-IN" altLang="en-US" sz="800" dirty="0">
              <a:latin typeface="Consolas" panose="020B0609020204030204" pitchFamily="49" charset="0"/>
            </a:endParaRPr>
          </a:p>
          <a:p>
            <a:pPr>
              <a:lnSpc>
                <a:spcPct val="98000"/>
              </a:lnSpc>
            </a:pPr>
            <a:r>
              <a:rPr lang="en-IN" altLang="en-US" sz="1400" dirty="0">
                <a:latin typeface="Consolas" panose="020B0609020204030204" pitchFamily="49" charset="0"/>
              </a:rPr>
              <a:t>        shaderProgram.vertexColorAttribute = gl.getAttribLocation(shaderProgram, </a:t>
            </a:r>
            <a:r>
              <a:rPr lang="en-IN" altLang="en-US" sz="1400" dirty="0">
                <a:solidFill>
                  <a:srgbClr val="2A00FF"/>
                </a:solidFill>
                <a:latin typeface="Consolas" panose="020B0609020204030204" pitchFamily="49" charset="0"/>
              </a:rPr>
              <a:t>"aVertexColor"</a:t>
            </a:r>
            <a:r>
              <a:rPr lang="en-IN" altLang="en-US" sz="1400" dirty="0">
                <a:latin typeface="Consolas" panose="020B0609020204030204" pitchFamily="49" charset="0"/>
              </a:rPr>
              <a:t>);</a:t>
            </a:r>
          </a:p>
          <a:p>
            <a:pPr>
              <a:lnSpc>
                <a:spcPct val="98000"/>
              </a:lnSpc>
            </a:pPr>
            <a:r>
              <a:rPr lang="en-IN" altLang="en-US" sz="1400" dirty="0">
                <a:latin typeface="Consolas" panose="020B0609020204030204" pitchFamily="49" charset="0"/>
              </a:rPr>
              <a:t>        gl.enableVertexAttribArray(shaderProgram.vertexColorAttribute);</a:t>
            </a:r>
          </a:p>
          <a:p>
            <a:pPr>
              <a:lnSpc>
                <a:spcPct val="98000"/>
              </a:lnSpc>
            </a:pPr>
            <a:endParaRPr lang="en-IN" altLang="en-US" sz="800" dirty="0">
              <a:latin typeface="Consolas" panose="020B0609020204030204" pitchFamily="49" charset="0"/>
            </a:endParaRPr>
          </a:p>
          <a:p>
            <a:pPr>
              <a:lnSpc>
                <a:spcPct val="98000"/>
              </a:lnSpc>
            </a:pPr>
            <a:r>
              <a:rPr lang="en-IN" altLang="en-US" sz="1400" dirty="0">
                <a:latin typeface="Consolas" panose="020B0609020204030204" pitchFamily="49" charset="0"/>
              </a:rPr>
              <a:t>        shaderProgram.pMatrixUniform = gl.getUniformLocation(shaderProgram, </a:t>
            </a:r>
            <a:r>
              <a:rPr lang="en-IN" altLang="en-US" sz="1400" dirty="0">
                <a:solidFill>
                  <a:srgbClr val="2A00FF"/>
                </a:solidFill>
                <a:latin typeface="Consolas" panose="020B0609020204030204" pitchFamily="49" charset="0"/>
              </a:rPr>
              <a:t>"uPMatrix"</a:t>
            </a:r>
            <a:r>
              <a:rPr lang="en-IN" altLang="en-US" sz="1400" dirty="0">
                <a:latin typeface="Consolas" panose="020B0609020204030204" pitchFamily="49" charset="0"/>
              </a:rPr>
              <a:t>);</a:t>
            </a:r>
          </a:p>
          <a:p>
            <a:pPr>
              <a:lnSpc>
                <a:spcPct val="98000"/>
              </a:lnSpc>
            </a:pPr>
            <a:r>
              <a:rPr lang="en-IN" altLang="en-US" sz="1400" dirty="0">
                <a:latin typeface="Consolas" panose="020B0609020204030204" pitchFamily="49" charset="0"/>
              </a:rPr>
              <a:t>        shaderProgram.mvMatrixUniform = gl.getUniformLocation(shaderProgram, </a:t>
            </a:r>
            <a:r>
              <a:rPr lang="en-IN" altLang="en-US" sz="1400" dirty="0">
                <a:solidFill>
                  <a:srgbClr val="2A00FF"/>
                </a:solidFill>
                <a:latin typeface="Consolas" panose="020B0609020204030204" pitchFamily="49" charset="0"/>
              </a:rPr>
              <a:t>"uMVMatrix"</a:t>
            </a:r>
            <a:r>
              <a:rPr lang="en-IN" altLang="en-US" sz="1400" dirty="0">
                <a:latin typeface="Consolas" panose="020B0609020204030204" pitchFamily="49" charset="0"/>
              </a:rPr>
              <a:t>);</a:t>
            </a:r>
          </a:p>
          <a:p>
            <a:pPr>
              <a:lnSpc>
                <a:spcPct val="98000"/>
              </a:lnSpc>
            </a:pPr>
            <a:r>
              <a:rPr lang="en-IN" altLang="en-US" sz="1400" dirty="0">
                <a:latin typeface="Consolas" panose="020B0609020204030204" pitchFamily="49" charset="0"/>
              </a:rPr>
              <a:t>    }</a:t>
            </a:r>
          </a:p>
        </p:txBody>
      </p:sp>
    </p:spTree>
    <p:extLst>
      <p:ext uri="{BB962C8B-B14F-4D97-AF65-F5344CB8AC3E}">
        <p14:creationId xmlns:p14="http://schemas.microsoft.com/office/powerpoint/2010/main" val="300115524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09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503238" y="107950"/>
            <a:ext cx="7001967" cy="1260475"/>
          </a:xfrm>
          <a:ln/>
        </p:spPr>
        <p:txBody>
          <a:bodyPr tIns="31680"/>
          <a:lstStyle/>
          <a:p>
            <a:pPr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sz="3600" b="1" dirty="0">
                <a:cs typeface="TimesNewRomanPS-BoldMT" charset="0"/>
              </a:rPr>
              <a:t>Using Colour Attributes</a:t>
            </a:r>
          </a:p>
        </p:txBody>
      </p:sp>
      <p:sp>
        <p:nvSpPr>
          <p:cNvPr id="94210" name="Text Box 2"/>
          <p:cNvSpPr txBox="1">
            <a:spLocks noChangeArrowheads="1"/>
          </p:cNvSpPr>
          <p:nvPr/>
        </p:nvSpPr>
        <p:spPr bwMode="auto">
          <a:xfrm>
            <a:off x="385763" y="1331913"/>
            <a:ext cx="9423400" cy="4462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8024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lnSpc>
                <a:spcPct val="98000"/>
              </a:lnSpc>
            </a:pPr>
            <a:r>
              <a:rPr lang="en-IN" altLang="en-US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function</a:t>
            </a:r>
            <a:r>
              <a:rPr lang="en-IN" altLang="en-US" sz="1200" dirty="0">
                <a:latin typeface="Consolas" panose="020B0609020204030204" pitchFamily="49" charset="0"/>
              </a:rPr>
              <a:t> </a:t>
            </a:r>
            <a:r>
              <a:rPr lang="en-IN" altLang="en-US" sz="1300" b="1" dirty="0">
                <a:solidFill>
                  <a:srgbClr val="009999"/>
                </a:solidFill>
                <a:latin typeface="Consolas" panose="020B0609020204030204" pitchFamily="49" charset="0"/>
              </a:rPr>
              <a:t>drawScene</a:t>
            </a:r>
            <a:r>
              <a:rPr lang="en-IN" altLang="en-US" sz="1200" dirty="0">
                <a:solidFill>
                  <a:srgbClr val="009999"/>
                </a:solidFill>
                <a:latin typeface="Consolas" panose="020B0609020204030204" pitchFamily="49" charset="0"/>
              </a:rPr>
              <a:t>() {</a:t>
            </a:r>
          </a:p>
          <a:p>
            <a:pPr>
              <a:lnSpc>
                <a:spcPct val="98000"/>
              </a:lnSpc>
            </a:pPr>
            <a:r>
              <a:rPr lang="en-IN" altLang="en-US" sz="1200" dirty="0">
                <a:solidFill>
                  <a:srgbClr val="009999"/>
                </a:solidFill>
                <a:latin typeface="Consolas" panose="020B0609020204030204" pitchFamily="49" charset="0"/>
              </a:rPr>
              <a:t>	   ...</a:t>
            </a:r>
          </a:p>
          <a:p>
            <a:pPr>
              <a:lnSpc>
                <a:spcPct val="98000"/>
              </a:lnSpc>
            </a:pPr>
            <a:r>
              <a:rPr lang="en-IN" altLang="en-US" sz="1200" dirty="0">
                <a:solidFill>
                  <a:srgbClr val="009999"/>
                </a:solidFill>
                <a:latin typeface="Consolas" panose="020B0609020204030204" pitchFamily="49" charset="0"/>
              </a:rPr>
              <a:t>        gl.bindBuffer(gl.ARRAY_BUFFER, triangleVertexPositionBuffer);</a:t>
            </a:r>
          </a:p>
          <a:p>
            <a:pPr>
              <a:lnSpc>
                <a:spcPct val="98000"/>
              </a:lnSpc>
            </a:pPr>
            <a:r>
              <a:rPr lang="en-IN" altLang="en-US" sz="1200" dirty="0">
                <a:solidFill>
                  <a:srgbClr val="009999"/>
                </a:solidFill>
                <a:latin typeface="Consolas" panose="020B0609020204030204" pitchFamily="49" charset="0"/>
              </a:rPr>
              <a:t>        gl.vertexAttribPointer(shaderProgram.vertexPositionAttribute, </a:t>
            </a:r>
          </a:p>
          <a:p>
            <a:pPr>
              <a:lnSpc>
                <a:spcPct val="98000"/>
              </a:lnSpc>
            </a:pPr>
            <a:r>
              <a:rPr lang="en-IN" altLang="en-US" sz="1200" dirty="0">
                <a:solidFill>
                  <a:srgbClr val="009999"/>
                </a:solidFill>
                <a:latin typeface="Consolas" panose="020B0609020204030204" pitchFamily="49" charset="0"/>
              </a:rPr>
              <a:t>		triangleVertexPositionBuffer.itemSize, gl.FLOAT, </a:t>
            </a:r>
            <a:r>
              <a:rPr lang="en-IN" altLang="en-US" sz="1200" b="1" dirty="0">
                <a:solidFill>
                  <a:srgbClr val="009999"/>
                </a:solidFill>
                <a:latin typeface="Consolas" panose="020B0609020204030204" pitchFamily="49" charset="0"/>
              </a:rPr>
              <a:t>false</a:t>
            </a:r>
            <a:r>
              <a:rPr lang="en-IN" altLang="en-US" sz="1200" dirty="0">
                <a:solidFill>
                  <a:srgbClr val="009999"/>
                </a:solidFill>
                <a:latin typeface="Consolas" panose="020B0609020204030204" pitchFamily="49" charset="0"/>
              </a:rPr>
              <a:t>, 0, 0);</a:t>
            </a:r>
          </a:p>
          <a:p>
            <a:pPr>
              <a:lnSpc>
                <a:spcPct val="98000"/>
              </a:lnSpc>
            </a:pPr>
            <a:endParaRPr lang="en-IN" altLang="en-US" sz="1200" dirty="0">
              <a:solidFill>
                <a:srgbClr val="009999"/>
              </a:solidFill>
              <a:latin typeface="Consolas" panose="020B0609020204030204" pitchFamily="49" charset="0"/>
            </a:endParaRPr>
          </a:p>
          <a:p>
            <a:pPr>
              <a:lnSpc>
                <a:spcPct val="98000"/>
              </a:lnSpc>
            </a:pPr>
            <a:r>
              <a:rPr lang="en-IN" altLang="en-US" sz="1200" dirty="0">
                <a:solidFill>
                  <a:srgbClr val="009999"/>
                </a:solidFill>
                <a:latin typeface="Consolas" panose="020B0609020204030204" pitchFamily="49" charset="0"/>
              </a:rPr>
              <a:t>        </a:t>
            </a:r>
            <a:r>
              <a:rPr lang="en-IN" altLang="en-US" sz="1300" b="1" dirty="0">
                <a:solidFill>
                  <a:srgbClr val="009999"/>
                </a:solidFill>
                <a:latin typeface="Consolas" panose="020B0609020204030204" pitchFamily="49" charset="0"/>
              </a:rPr>
              <a:t>gl.bindBuffer(gl.ARRAY_BUFFER, triangleVertexColorBuffer);</a:t>
            </a:r>
          </a:p>
          <a:p>
            <a:pPr>
              <a:lnSpc>
                <a:spcPct val="98000"/>
              </a:lnSpc>
            </a:pPr>
            <a:r>
              <a:rPr lang="en-IN" altLang="en-US" sz="1300" b="1" dirty="0">
                <a:solidFill>
                  <a:srgbClr val="009999"/>
                </a:solidFill>
                <a:latin typeface="Consolas" panose="020B0609020204030204" pitchFamily="49" charset="0"/>
              </a:rPr>
              <a:t>        gl.vertexAttribPointer(shaderProgram.vertexColorAttribute, </a:t>
            </a:r>
          </a:p>
          <a:p>
            <a:pPr>
              <a:lnSpc>
                <a:spcPct val="98000"/>
              </a:lnSpc>
            </a:pPr>
            <a:r>
              <a:rPr lang="en-IN" altLang="en-US" sz="1300" b="1" dirty="0">
                <a:solidFill>
                  <a:srgbClr val="009999"/>
                </a:solidFill>
                <a:latin typeface="Consolas" panose="020B0609020204030204" pitchFamily="49" charset="0"/>
              </a:rPr>
              <a:t>		triangleVertexColorBuffer.itemSize, gl.FLOAT, false, 0, 0);</a:t>
            </a:r>
          </a:p>
          <a:p>
            <a:pPr>
              <a:lnSpc>
                <a:spcPct val="98000"/>
              </a:lnSpc>
            </a:pPr>
            <a:endParaRPr lang="en-IN" altLang="en-US" sz="1200" dirty="0">
              <a:solidFill>
                <a:srgbClr val="009999"/>
              </a:solidFill>
              <a:latin typeface="Consolas" panose="020B0609020204030204" pitchFamily="49" charset="0"/>
            </a:endParaRPr>
          </a:p>
          <a:p>
            <a:pPr>
              <a:lnSpc>
                <a:spcPct val="98000"/>
              </a:lnSpc>
            </a:pPr>
            <a:r>
              <a:rPr lang="en-IN" altLang="en-US" sz="1200" dirty="0">
                <a:solidFill>
                  <a:srgbClr val="009999"/>
                </a:solidFill>
                <a:latin typeface="Consolas" panose="020B0609020204030204" pitchFamily="49" charset="0"/>
              </a:rPr>
              <a:t>        gl.drawArrays(gl.TRIANGLES, 0, triangleVertexPositionBuffer.numItems);</a:t>
            </a:r>
          </a:p>
          <a:p>
            <a:pPr>
              <a:lnSpc>
                <a:spcPct val="98000"/>
              </a:lnSpc>
            </a:pPr>
            <a:endParaRPr lang="en-IN" altLang="en-US" sz="1200" dirty="0">
              <a:solidFill>
                <a:srgbClr val="009999"/>
              </a:solidFill>
              <a:latin typeface="Consolas" panose="020B0609020204030204" pitchFamily="49" charset="0"/>
            </a:endParaRPr>
          </a:p>
          <a:p>
            <a:pPr>
              <a:lnSpc>
                <a:spcPct val="98000"/>
              </a:lnSpc>
            </a:pPr>
            <a:r>
              <a:rPr lang="en-IN" altLang="en-US" sz="1200" dirty="0">
                <a:solidFill>
                  <a:srgbClr val="009999"/>
                </a:solidFill>
                <a:latin typeface="Consolas" panose="020B0609020204030204" pitchFamily="49" charset="0"/>
              </a:rPr>
              <a:t>	   ...   </a:t>
            </a:r>
          </a:p>
          <a:p>
            <a:pPr>
              <a:lnSpc>
                <a:spcPct val="98000"/>
              </a:lnSpc>
            </a:pPr>
            <a:r>
              <a:rPr lang="en-IN" altLang="en-US" sz="1200" dirty="0">
                <a:solidFill>
                  <a:srgbClr val="009999"/>
                </a:solidFill>
                <a:latin typeface="Consolas" panose="020B0609020204030204" pitchFamily="49" charset="0"/>
              </a:rPr>
              <a:t>        gl.bindBuffer(gl.ARRAY_BUFFER, squareVertexPositionBuffer);</a:t>
            </a:r>
          </a:p>
          <a:p>
            <a:pPr>
              <a:lnSpc>
                <a:spcPct val="98000"/>
              </a:lnSpc>
            </a:pPr>
            <a:r>
              <a:rPr lang="en-IN" altLang="en-US" sz="1200" dirty="0">
                <a:solidFill>
                  <a:srgbClr val="009999"/>
                </a:solidFill>
                <a:latin typeface="Consolas" panose="020B0609020204030204" pitchFamily="49" charset="0"/>
              </a:rPr>
              <a:t>        gl.vertexAttribPointer(shaderProgram.vertexPositionAttribute, </a:t>
            </a:r>
          </a:p>
          <a:p>
            <a:pPr>
              <a:lnSpc>
                <a:spcPct val="98000"/>
              </a:lnSpc>
            </a:pPr>
            <a:r>
              <a:rPr lang="en-IN" altLang="en-US" sz="1200" dirty="0">
                <a:solidFill>
                  <a:srgbClr val="009999"/>
                </a:solidFill>
                <a:latin typeface="Consolas" panose="020B0609020204030204" pitchFamily="49" charset="0"/>
              </a:rPr>
              <a:t>		squareVertexPositionBuffer.itemSize, gl.FLOAT, </a:t>
            </a:r>
            <a:r>
              <a:rPr lang="en-IN" altLang="en-US" sz="1200" b="1" dirty="0">
                <a:solidFill>
                  <a:srgbClr val="009999"/>
                </a:solidFill>
                <a:latin typeface="Consolas" panose="020B0609020204030204" pitchFamily="49" charset="0"/>
              </a:rPr>
              <a:t>false</a:t>
            </a:r>
            <a:r>
              <a:rPr lang="en-IN" altLang="en-US" sz="1200" dirty="0">
                <a:solidFill>
                  <a:srgbClr val="009999"/>
                </a:solidFill>
                <a:latin typeface="Consolas" panose="020B0609020204030204" pitchFamily="49" charset="0"/>
              </a:rPr>
              <a:t>, 0, 0);</a:t>
            </a:r>
          </a:p>
          <a:p>
            <a:pPr>
              <a:lnSpc>
                <a:spcPct val="98000"/>
              </a:lnSpc>
            </a:pPr>
            <a:endParaRPr lang="en-IN" altLang="en-US" sz="1200" dirty="0">
              <a:solidFill>
                <a:srgbClr val="009999"/>
              </a:solidFill>
              <a:latin typeface="Consolas" panose="020B0609020204030204" pitchFamily="49" charset="0"/>
            </a:endParaRPr>
          </a:p>
          <a:p>
            <a:pPr>
              <a:lnSpc>
                <a:spcPct val="98000"/>
              </a:lnSpc>
            </a:pPr>
            <a:r>
              <a:rPr lang="en-IN" altLang="en-US" sz="1200" dirty="0">
                <a:solidFill>
                  <a:srgbClr val="009999"/>
                </a:solidFill>
                <a:latin typeface="Consolas" panose="020B0609020204030204" pitchFamily="49" charset="0"/>
              </a:rPr>
              <a:t>        </a:t>
            </a:r>
            <a:r>
              <a:rPr lang="en-IN" altLang="en-US" sz="1300" b="1" dirty="0">
                <a:solidFill>
                  <a:srgbClr val="009999"/>
                </a:solidFill>
                <a:latin typeface="Consolas" panose="020B0609020204030204" pitchFamily="49" charset="0"/>
              </a:rPr>
              <a:t>gl.bindBuffer(gl.ARRAY_BUFFER, squareVertexColorBuffer);</a:t>
            </a:r>
          </a:p>
          <a:p>
            <a:pPr>
              <a:lnSpc>
                <a:spcPct val="98000"/>
              </a:lnSpc>
            </a:pPr>
            <a:r>
              <a:rPr lang="en-IN" altLang="en-US" sz="1300" b="1" dirty="0">
                <a:solidFill>
                  <a:srgbClr val="009999"/>
                </a:solidFill>
                <a:latin typeface="Consolas" panose="020B0609020204030204" pitchFamily="49" charset="0"/>
              </a:rPr>
              <a:t>        gl.vertexAttribPointer(shaderProgram.vertexColorAttribute, </a:t>
            </a:r>
          </a:p>
          <a:p>
            <a:pPr>
              <a:lnSpc>
                <a:spcPct val="98000"/>
              </a:lnSpc>
            </a:pPr>
            <a:r>
              <a:rPr lang="en-IN" altLang="en-US" sz="1300" b="1" dirty="0">
                <a:solidFill>
                  <a:srgbClr val="009999"/>
                </a:solidFill>
                <a:latin typeface="Consolas" panose="020B0609020204030204" pitchFamily="49" charset="0"/>
              </a:rPr>
              <a:t>		squareVertexColorBuffer.itemSize, gl.FLOAT, false, 0, 0);</a:t>
            </a:r>
          </a:p>
          <a:p>
            <a:pPr>
              <a:lnSpc>
                <a:spcPct val="98000"/>
              </a:lnSpc>
            </a:pPr>
            <a:endParaRPr lang="en-IN" altLang="en-US" sz="1200" dirty="0">
              <a:solidFill>
                <a:srgbClr val="009999"/>
              </a:solidFill>
              <a:latin typeface="Consolas" panose="020B0609020204030204" pitchFamily="49" charset="0"/>
            </a:endParaRPr>
          </a:p>
          <a:p>
            <a:pPr>
              <a:lnSpc>
                <a:spcPct val="98000"/>
              </a:lnSpc>
            </a:pPr>
            <a:r>
              <a:rPr lang="en-IN" altLang="en-US" sz="1200" dirty="0">
                <a:solidFill>
                  <a:srgbClr val="009999"/>
                </a:solidFill>
                <a:latin typeface="Consolas" panose="020B0609020204030204" pitchFamily="49" charset="0"/>
              </a:rPr>
              <a:t>        gl.drawArrays(gl.TRIANGLE_STRIP, 0, squareVertexPositionBuffer.numItems);</a:t>
            </a:r>
          </a:p>
          <a:p>
            <a:pPr>
              <a:lnSpc>
                <a:spcPct val="98000"/>
              </a:lnSpc>
            </a:pPr>
            <a:r>
              <a:rPr lang="en-IN" altLang="en-US" sz="1200" dirty="0">
                <a:solidFill>
                  <a:srgbClr val="009999"/>
                </a:solidFill>
                <a:latin typeface="Consolas" panose="020B0609020204030204" pitchFamily="49" charset="0"/>
              </a:rPr>
              <a:t>	   ...</a:t>
            </a:r>
          </a:p>
          <a:p>
            <a:pPr>
              <a:lnSpc>
                <a:spcPct val="98000"/>
              </a:lnSpc>
            </a:pPr>
            <a:r>
              <a:rPr lang="en-IN" altLang="en-US" sz="1200" dirty="0">
                <a:solidFill>
                  <a:srgbClr val="009999"/>
                </a:solidFill>
                <a:latin typeface="Consolas" panose="020B0609020204030204" pitchFamily="49" charset="0"/>
              </a:rPr>
              <a:t>    }</a:t>
            </a:r>
          </a:p>
        </p:txBody>
      </p:sp>
      <p:sp>
        <p:nvSpPr>
          <p:cNvPr id="9421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503238" y="5795963"/>
            <a:ext cx="9070975" cy="1471612"/>
          </a:xfrm>
          <a:ln/>
        </p:spPr>
        <p:txBody>
          <a:bodyPr tIns="19404"/>
          <a:lstStyle/>
          <a:p>
            <a:pPr marL="431800" indent="-323850">
              <a:buSzPct val="45000"/>
              <a:buFont typeface="Wingdings" panose="05000000000000000000" pitchFamily="2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IN" altLang="en-US" sz="2200" dirty="0">
                <a:cs typeface="TimesNewRomanPSMT" pitchFamily="16" charset="0"/>
              </a:rPr>
              <a:t>Bind the colour buffer, and link the shader vertex attribute to the buffer data using </a:t>
            </a:r>
            <a:r>
              <a:rPr lang="en-IN" altLang="en-US" sz="2200" dirty="0">
                <a:solidFill>
                  <a:srgbClr val="008080"/>
                </a:solidFill>
                <a:latin typeface="Consolas" panose="020B0609020204030204" pitchFamily="49" charset="0"/>
              </a:rPr>
              <a:t>vertexAttribPointer()</a:t>
            </a:r>
          </a:p>
          <a:p>
            <a:pPr marL="431800" indent="-323850">
              <a:buSzPct val="45000"/>
              <a:buFont typeface="Wingdings" panose="05000000000000000000" pitchFamily="2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IN" altLang="en-US" sz="2200" dirty="0">
                <a:cs typeface="TimesNewRomanPSMT" pitchFamily="16" charset="0"/>
              </a:rPr>
              <a:t>Draw the vertex arrays using </a:t>
            </a:r>
            <a:r>
              <a:rPr lang="en-IN" altLang="en-US" sz="2200" dirty="0">
                <a:solidFill>
                  <a:srgbClr val="008080"/>
                </a:solidFill>
                <a:latin typeface="Consolas" panose="020B0609020204030204" pitchFamily="49" charset="0"/>
              </a:rPr>
              <a:t>drawArrays()</a:t>
            </a:r>
            <a:r>
              <a:rPr lang="en-IN" altLang="en-US" sz="2200" dirty="0">
                <a:cs typeface="TimesNewRomanPSMT" pitchFamily="16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1568528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karthikb\AppData\Local\Temp\SNAGHTML30138ac6.PNG">
            <a:extLst>
              <a:ext uri="{FF2B5EF4-FFF2-40B4-BE49-F238E27FC236}">
                <a16:creationId xmlns:a16="http://schemas.microsoft.com/office/drawing/2014/main" id="{5D039FFF-AFBC-4EF3-BDB3-9D10EA0355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064" y="144967"/>
            <a:ext cx="9710312" cy="7331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915093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041E621-B34A-425B-B86D-F80941E086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010" y="267629"/>
            <a:ext cx="9229678" cy="6980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37175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glvertexattribpointer">
            <a:extLst>
              <a:ext uri="{FF2B5EF4-FFF2-40B4-BE49-F238E27FC236}">
                <a16:creationId xmlns:a16="http://schemas.microsoft.com/office/drawing/2014/main" id="{67EDE820-EC4B-4045-BBA7-CB25909D7C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11" y="1795346"/>
            <a:ext cx="9846528" cy="5062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884452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0B60B9F-6F76-4B7E-A826-384E372C112A}"/>
              </a:ext>
            </a:extLst>
          </p:cNvPr>
          <p:cNvSpPr/>
          <p:nvPr/>
        </p:nvSpPr>
        <p:spPr>
          <a:xfrm>
            <a:off x="625242" y="6355990"/>
            <a:ext cx="883099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2400" b="1" dirty="0"/>
              <a:t>For more information on manipulating color vectors in shaders:</a:t>
            </a:r>
          </a:p>
          <a:p>
            <a:r>
              <a:rPr lang="en-AU" dirty="0">
                <a:hlinkClick r:id="rId2"/>
              </a:rPr>
              <a:t>https://www.khronos.org/opengl/wiki/Data_Type_(GLSL)#Vectors</a:t>
            </a:r>
            <a:endParaRPr lang="en-A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F385E0-6B86-4159-8A89-F3C766EEE5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116" y="223620"/>
            <a:ext cx="9689884" cy="604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51181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922100-3BE7-4E6C-A8A0-6A3498D458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z="3600" b="1" dirty="0"/>
              <a:t>Exercise 2.1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68DECE-861C-43D3-AC13-49E1F435C757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503999" y="6099717"/>
            <a:ext cx="9072000" cy="1226633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endParaRPr lang="en-AU" sz="20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AU" sz="2400" dirty="0"/>
              <a:t>Change the colour of the square to Magenta (RED+BLUE)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C5D8F9-F048-4ADA-8831-A47BC71508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0769" y="1485738"/>
            <a:ext cx="4679085" cy="461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33119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922100-3BE7-4E6C-A8A0-6A3498D458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z="3600" b="1" dirty="0"/>
              <a:t>Exercise 2.2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68DECE-861C-43D3-AC13-49E1F435C757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503999" y="6099717"/>
            <a:ext cx="9072000" cy="1226633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endParaRPr lang="en-AU" sz="20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AU" sz="2400" dirty="0"/>
              <a:t>Continuing from the previous step, change the shader to </a:t>
            </a:r>
            <a:r>
              <a:rPr lang="en-AU" sz="2400" b="1" dirty="0"/>
              <a:t>eliminate the blue component</a:t>
            </a:r>
            <a:r>
              <a:rPr lang="en-AU" sz="2400" dirty="0"/>
              <a:t> in the colour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D231A0-AF42-4CC6-817D-B6BCD69FB0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0303" y="1489828"/>
            <a:ext cx="4580017" cy="4580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5349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6872400" y="60480"/>
            <a:ext cx="3063959" cy="177156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Rectangle 2"/>
          <p:cNvSpPr txBox="1">
            <a:spLocks noGrp="1"/>
          </p:cNvSpPr>
          <p:nvPr>
            <p:ph type="title"/>
          </p:nvPr>
        </p:nvSpPr>
        <p:spPr>
          <a:xfrm>
            <a:off x="2340000" y="345960"/>
            <a:ext cx="4680000" cy="1171440"/>
          </a:xfrm>
        </p:spPr>
        <p:txBody>
          <a:bodyPr tIns="31680"/>
          <a:lstStyle/>
          <a:p>
            <a:pPr lvl="0">
              <a:tabLst>
                <a:tab pos="723959" algn="l"/>
                <a:tab pos="1447919" algn="l"/>
                <a:tab pos="2171520" algn="l"/>
                <a:tab pos="2895479" algn="l"/>
                <a:tab pos="3619440" algn="l"/>
                <a:tab pos="4343400" algn="l"/>
              </a:tabLst>
            </a:pPr>
            <a:r>
              <a:rPr lang="en-US" sz="3600" b="1" dirty="0">
                <a:cs typeface="Times New Roman" pitchFamily="18"/>
              </a:rPr>
              <a:t>The Big Picture</a:t>
            </a:r>
          </a:p>
        </p:txBody>
      </p:sp>
      <p:sp>
        <p:nvSpPr>
          <p:cNvPr id="4" name="Rectangle 3"/>
          <p:cNvSpPr txBox="1">
            <a:spLocks noGrp="1"/>
          </p:cNvSpPr>
          <p:nvPr>
            <p:ph idx="1"/>
          </p:nvPr>
        </p:nvSpPr>
        <p:spPr>
          <a:xfrm>
            <a:off x="503280" y="1768320"/>
            <a:ext cx="9070920" cy="5065560"/>
          </a:xfrm>
        </p:spPr>
        <p:txBody>
          <a:bodyPr tIns="24840"/>
          <a:lstStyle/>
          <a:p>
            <a:pPr marL="431640" lvl="0" indent="-324000">
              <a:spcAft>
                <a:spcPts val="1426"/>
              </a:spcAft>
              <a:buClr>
                <a:srgbClr val="000000"/>
              </a:buClr>
              <a:buSzPct val="45000"/>
              <a:buFont typeface="Wingdings" pitchFamily="2"/>
              <a:buChar char=""/>
              <a:tabLst>
                <a:tab pos="723600" algn="l"/>
                <a:tab pos="1447559" algn="l"/>
                <a:tab pos="2171520" algn="l"/>
                <a:tab pos="2895480" algn="l"/>
                <a:tab pos="3619440" algn="l"/>
                <a:tab pos="4343400" algn="l"/>
                <a:tab pos="5067000" algn="l"/>
                <a:tab pos="5790960" algn="l"/>
                <a:tab pos="6514920" algn="l"/>
                <a:tab pos="7238880" algn="l"/>
                <a:tab pos="7962839" algn="l"/>
                <a:tab pos="8686800" algn="l"/>
              </a:tabLst>
            </a:pPr>
            <a:r>
              <a:rPr lang="en-US" sz="2800" dirty="0"/>
              <a:t>To effectively use OpenGL, you need to understand:</a:t>
            </a:r>
          </a:p>
          <a:p>
            <a:pPr marL="863639" lvl="1" indent="-324000">
              <a:buClr>
                <a:srgbClr val="000000"/>
              </a:buClr>
              <a:buSzPct val="45000"/>
              <a:buFont typeface="Wingdings" pitchFamily="2"/>
              <a:buChar char=""/>
              <a:tabLst>
                <a:tab pos="723959" algn="l"/>
                <a:tab pos="1447919" algn="l"/>
                <a:tab pos="2171879" algn="l"/>
                <a:tab pos="2895478" algn="l"/>
                <a:tab pos="3619439" algn="l"/>
                <a:tab pos="4343399" algn="l"/>
                <a:tab pos="5067359" algn="l"/>
                <a:tab pos="5791319" algn="l"/>
                <a:tab pos="6515279" algn="l"/>
                <a:tab pos="7238879" algn="l"/>
                <a:tab pos="7962839" algn="l"/>
                <a:tab pos="8686799" algn="l"/>
              </a:tabLst>
            </a:pPr>
            <a:r>
              <a:rPr lang="en-US" dirty="0"/>
              <a:t>3D Graphics Fundamentals:</a:t>
            </a:r>
          </a:p>
          <a:p>
            <a:pPr marL="1295280" lvl="2" indent="-287280">
              <a:buClr>
                <a:srgbClr val="000000"/>
              </a:buClr>
              <a:buSzPct val="75000"/>
              <a:buFont typeface="Symbol" pitchFamily="18"/>
              <a:buChar char=""/>
              <a:tabLst>
                <a:tab pos="723600" algn="l"/>
                <a:tab pos="1447560" algn="l"/>
                <a:tab pos="2171519" algn="l"/>
                <a:tab pos="2895480" algn="l"/>
                <a:tab pos="3619440" algn="l"/>
                <a:tab pos="4343400" algn="l"/>
                <a:tab pos="5067000" algn="l"/>
                <a:tab pos="5790960" algn="l"/>
                <a:tab pos="6514920" algn="l"/>
                <a:tab pos="7238880" algn="l"/>
                <a:tab pos="7962840" algn="l"/>
                <a:tab pos="8686800" algn="l"/>
              </a:tabLst>
            </a:pPr>
            <a:r>
              <a:rPr lang="en-US" sz="2800" dirty="0"/>
              <a:t>3D Coordinate Systems</a:t>
            </a:r>
          </a:p>
          <a:p>
            <a:pPr marL="1295280" lvl="2" indent="-287280">
              <a:buClr>
                <a:srgbClr val="000000"/>
              </a:buClr>
              <a:buSzPct val="75000"/>
              <a:buFont typeface="Symbol" pitchFamily="18"/>
              <a:buChar char=""/>
              <a:tabLst>
                <a:tab pos="723600" algn="l"/>
                <a:tab pos="1447560" algn="l"/>
                <a:tab pos="2171519" algn="l"/>
                <a:tab pos="2895480" algn="l"/>
                <a:tab pos="3619440" algn="l"/>
                <a:tab pos="4343400" algn="l"/>
                <a:tab pos="5067000" algn="l"/>
                <a:tab pos="5790960" algn="l"/>
                <a:tab pos="6514920" algn="l"/>
                <a:tab pos="7238880" algn="l"/>
                <a:tab pos="7962840" algn="l"/>
                <a:tab pos="8686800" algn="l"/>
              </a:tabLst>
            </a:pPr>
            <a:r>
              <a:rPr lang="en-US" sz="2800" dirty="0"/>
              <a:t>Transformations</a:t>
            </a:r>
          </a:p>
          <a:p>
            <a:pPr marL="1295280" lvl="2" indent="-287280">
              <a:buClr>
                <a:srgbClr val="000000"/>
              </a:buClr>
              <a:buSzPct val="75000"/>
              <a:buFont typeface="Symbol" pitchFamily="18"/>
              <a:buChar char=""/>
              <a:tabLst>
                <a:tab pos="723600" algn="l"/>
                <a:tab pos="1447560" algn="l"/>
                <a:tab pos="2171519" algn="l"/>
                <a:tab pos="2895480" algn="l"/>
                <a:tab pos="3619440" algn="l"/>
                <a:tab pos="4343400" algn="l"/>
                <a:tab pos="5067000" algn="l"/>
                <a:tab pos="5790960" algn="l"/>
                <a:tab pos="6514920" algn="l"/>
                <a:tab pos="7238880" algn="l"/>
                <a:tab pos="7962840" algn="l"/>
                <a:tab pos="8686800" algn="l"/>
              </a:tabLst>
            </a:pPr>
            <a:r>
              <a:rPr lang="en-US" sz="2800" dirty="0"/>
              <a:t>Geometry</a:t>
            </a:r>
          </a:p>
          <a:p>
            <a:pPr marL="1295280" lvl="2" indent="-287280">
              <a:buClr>
                <a:srgbClr val="000000"/>
              </a:buClr>
              <a:buSzPct val="75000"/>
              <a:buFont typeface="Symbol" pitchFamily="18"/>
              <a:buChar char=""/>
              <a:tabLst>
                <a:tab pos="723600" algn="l"/>
                <a:tab pos="1447560" algn="l"/>
                <a:tab pos="2171519" algn="l"/>
                <a:tab pos="2895480" algn="l"/>
                <a:tab pos="3619440" algn="l"/>
                <a:tab pos="4343400" algn="l"/>
                <a:tab pos="5067000" algn="l"/>
                <a:tab pos="5790960" algn="l"/>
                <a:tab pos="6514920" algn="l"/>
                <a:tab pos="7238880" algn="l"/>
                <a:tab pos="7962840" algn="l"/>
                <a:tab pos="8686800" algn="l"/>
              </a:tabLst>
            </a:pPr>
            <a:r>
              <a:rPr lang="en-US" sz="2800" dirty="0"/>
              <a:t>Lighting &amp; Shading</a:t>
            </a:r>
          </a:p>
          <a:p>
            <a:pPr marL="863639" lvl="1" indent="-324000">
              <a:buClr>
                <a:srgbClr val="000000"/>
              </a:buClr>
              <a:buSzPct val="45000"/>
              <a:buFont typeface="Wingdings" pitchFamily="2"/>
              <a:buChar char=""/>
              <a:tabLst>
                <a:tab pos="723959" algn="l"/>
                <a:tab pos="1447919" algn="l"/>
                <a:tab pos="2171879" algn="l"/>
                <a:tab pos="2895478" algn="l"/>
                <a:tab pos="3619439" algn="l"/>
                <a:tab pos="4343399" algn="l"/>
                <a:tab pos="5067359" algn="l"/>
                <a:tab pos="5791319" algn="l"/>
                <a:tab pos="6515279" algn="l"/>
                <a:tab pos="7238879" algn="l"/>
                <a:tab pos="7962839" algn="l"/>
                <a:tab pos="8686799" algn="l"/>
              </a:tabLst>
            </a:pPr>
            <a:r>
              <a:rPr lang="en-US" dirty="0"/>
              <a:t>Essential Math:</a:t>
            </a:r>
          </a:p>
          <a:p>
            <a:pPr marL="1295280" lvl="2" indent="-287280">
              <a:buClr>
                <a:srgbClr val="000000"/>
              </a:buClr>
              <a:buSzPct val="75000"/>
              <a:buFont typeface="Symbol" pitchFamily="18"/>
              <a:buChar char=""/>
              <a:tabLst>
                <a:tab pos="723600" algn="l"/>
                <a:tab pos="1447560" algn="l"/>
                <a:tab pos="2171519" algn="l"/>
                <a:tab pos="2895480" algn="l"/>
                <a:tab pos="3619440" algn="l"/>
                <a:tab pos="4343400" algn="l"/>
                <a:tab pos="5067000" algn="l"/>
                <a:tab pos="5790960" algn="l"/>
                <a:tab pos="6514920" algn="l"/>
                <a:tab pos="7238880" algn="l"/>
                <a:tab pos="7962840" algn="l"/>
                <a:tab pos="8686800" algn="l"/>
              </a:tabLst>
            </a:pPr>
            <a:r>
              <a:rPr lang="en-US" sz="2800" dirty="0"/>
              <a:t>Matrix Algebra</a:t>
            </a:r>
          </a:p>
          <a:p>
            <a:pPr marL="1295280" lvl="2" indent="-287280">
              <a:buClr>
                <a:srgbClr val="000000"/>
              </a:buClr>
              <a:buSzPct val="75000"/>
              <a:buFont typeface="Symbol" pitchFamily="18"/>
              <a:buChar char=""/>
              <a:tabLst>
                <a:tab pos="723600" algn="l"/>
                <a:tab pos="1447560" algn="l"/>
                <a:tab pos="2171519" algn="l"/>
                <a:tab pos="2895480" algn="l"/>
                <a:tab pos="3619440" algn="l"/>
                <a:tab pos="4343400" algn="l"/>
                <a:tab pos="5067000" algn="l"/>
                <a:tab pos="5790960" algn="l"/>
                <a:tab pos="6514920" algn="l"/>
                <a:tab pos="7238880" algn="l"/>
                <a:tab pos="7962840" algn="l"/>
                <a:tab pos="8686800" algn="l"/>
              </a:tabLst>
            </a:pPr>
            <a:r>
              <a:rPr lang="en-US" sz="2800" dirty="0"/>
              <a:t>Vector Algebra</a:t>
            </a:r>
          </a:p>
          <a:p>
            <a:pPr marL="1295280" lvl="2" indent="-287280">
              <a:buClr>
                <a:srgbClr val="000000"/>
              </a:buClr>
              <a:buSzPct val="75000"/>
              <a:buFont typeface="Symbol" pitchFamily="18"/>
              <a:buChar char=""/>
              <a:tabLst>
                <a:tab pos="723600" algn="l"/>
                <a:tab pos="1447560" algn="l"/>
                <a:tab pos="2171519" algn="l"/>
                <a:tab pos="2895480" algn="l"/>
                <a:tab pos="3619440" algn="l"/>
                <a:tab pos="4343400" algn="l"/>
                <a:tab pos="5067000" algn="l"/>
                <a:tab pos="5790960" algn="l"/>
                <a:tab pos="6514920" algn="l"/>
                <a:tab pos="7238880" algn="l"/>
                <a:tab pos="7962840" algn="l"/>
                <a:tab pos="8686800" algn="l"/>
              </a:tabLst>
            </a:pPr>
            <a:r>
              <a:rPr lang="en-US" sz="2800" dirty="0"/>
              <a:t>Trigonometry, Linear Algebra, Calculus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6402240" y="2519280"/>
            <a:ext cx="2057400" cy="116208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5976720" y="4172040"/>
            <a:ext cx="1241280" cy="122724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7559640" y="4859280"/>
            <a:ext cx="1550880" cy="1353960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29165810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1BB7BA-F2DA-425A-AE13-B2FBABC73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280" y="301680"/>
            <a:ext cx="6365871" cy="601569"/>
          </a:xfrm>
        </p:spPr>
        <p:txBody>
          <a:bodyPr/>
          <a:lstStyle/>
          <a:p>
            <a:r>
              <a:rPr lang="en-AU" sz="3600" b="1" dirty="0"/>
              <a:t>Interleaved Vertex Attributes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CA200C-E1CD-4FE6-884F-70F97A5FB1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055" y="1381976"/>
            <a:ext cx="9567380" cy="606703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512CA64-396D-47C6-AC47-8BCA18E5AA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2945" y="2776575"/>
            <a:ext cx="5122072" cy="2520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60492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CA5767B-6131-4EF8-AB89-6CA9F3DB43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49" y="236537"/>
            <a:ext cx="9915525" cy="7056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20143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503238" y="1706137"/>
            <a:ext cx="7993991" cy="4638907"/>
          </a:xfrm>
          <a:ln/>
        </p:spPr>
        <p:txBody>
          <a:bodyPr tIns="31680"/>
          <a:lstStyle/>
          <a:p>
            <a: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961313" algn="l"/>
                <a:tab pos="8686800" algn="l"/>
              </a:tabLst>
            </a:pPr>
            <a:r>
              <a:rPr lang="en-US" altLang="en-US" sz="6000" b="1" dirty="0"/>
              <a:t>DAY 4</a:t>
            </a:r>
          </a:p>
        </p:txBody>
      </p:sp>
    </p:spTree>
    <p:extLst>
      <p:ext uri="{BB962C8B-B14F-4D97-AF65-F5344CB8AC3E}">
        <p14:creationId xmlns:p14="http://schemas.microsoft.com/office/powerpoint/2010/main" val="305490202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3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503239" y="107950"/>
            <a:ext cx="8177624" cy="1260475"/>
          </a:xfrm>
          <a:ln/>
        </p:spPr>
        <p:txBody>
          <a:bodyPr tIns="31680"/>
          <a:lstStyle/>
          <a:p>
            <a: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961313" algn="l"/>
                <a:tab pos="8686800" algn="l"/>
              </a:tabLst>
            </a:pPr>
            <a:r>
              <a:rPr lang="en-US" altLang="en-US" sz="3600" b="1" dirty="0"/>
              <a:t>3D Rotation</a:t>
            </a:r>
          </a:p>
        </p:txBody>
      </p:sp>
      <p:sp>
        <p:nvSpPr>
          <p:cNvPr id="95234" name="Text Box 2"/>
          <p:cNvSpPr txBox="1">
            <a:spLocks noChangeArrowheads="1"/>
          </p:cNvSpPr>
          <p:nvPr/>
        </p:nvSpPr>
        <p:spPr bwMode="auto">
          <a:xfrm>
            <a:off x="790575" y="6000750"/>
            <a:ext cx="8189913" cy="735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69840" rIns="90000" bIns="45000"/>
          <a:lstStyle>
            <a:lvl1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r>
              <a:rPr lang="de-DE" altLang="en-US" sz="2800"/>
              <a:t>Right Hand Rule for Positive Direction of Rotation</a:t>
            </a:r>
          </a:p>
        </p:txBody>
      </p:sp>
      <p:pic>
        <p:nvPicPr>
          <p:cNvPr id="9523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475" y="1978025"/>
            <a:ext cx="2879725" cy="287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9523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5413" y="1958975"/>
            <a:ext cx="3959225" cy="302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6112020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 txBox="1">
            <a:spLocks noGrp="1"/>
          </p:cNvSpPr>
          <p:nvPr>
            <p:ph type="title"/>
          </p:nvPr>
        </p:nvSpPr>
        <p:spPr>
          <a:xfrm>
            <a:off x="503280" y="301680"/>
            <a:ext cx="7807600" cy="1262160"/>
          </a:xfrm>
        </p:spPr>
        <p:txBody>
          <a:bodyPr tIns="31680"/>
          <a:lstStyle/>
          <a:p>
            <a:pPr lvl="0">
              <a:tabLst>
                <a:tab pos="723959" algn="l"/>
                <a:tab pos="1447919" algn="l"/>
                <a:tab pos="2171520" algn="l"/>
                <a:tab pos="2895479" algn="l"/>
                <a:tab pos="3619440" algn="l"/>
                <a:tab pos="4343400" algn="l"/>
                <a:tab pos="5067360" algn="l"/>
                <a:tab pos="5791320" algn="l"/>
                <a:tab pos="6514920" algn="l"/>
                <a:tab pos="7238880" algn="l"/>
                <a:tab pos="7962840" algn="l"/>
                <a:tab pos="8686800" algn="l"/>
              </a:tabLst>
            </a:pPr>
            <a:r>
              <a:rPr lang="en-US" sz="3600" b="1" dirty="0"/>
              <a:t>Transformations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539640" y="2160720"/>
            <a:ext cx="8999640" cy="3581279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Text Box 3"/>
          <p:cNvSpPr txBox="1"/>
          <p:nvPr/>
        </p:nvSpPr>
        <p:spPr>
          <a:xfrm>
            <a:off x="2279520" y="6119640"/>
            <a:ext cx="4560840" cy="62532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38880" rIns="0" bIns="0" anchor="ctr" anchorCtr="1" compatLnSpc="0">
            <a:noAutofit/>
          </a:bodyPr>
          <a:lstStyle/>
          <a:p>
            <a:pPr marL="0" marR="0" lvl="0" indent="0" algn="ctr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723959" algn="l"/>
                <a:tab pos="1447919" algn="l"/>
                <a:tab pos="2171520" algn="l"/>
                <a:tab pos="2895479" algn="l"/>
                <a:tab pos="3619440" algn="l"/>
                <a:tab pos="4343400" algn="l"/>
              </a:tabLst>
            </a:pPr>
            <a:r>
              <a:rPr lang="en-US" sz="4400" b="1" i="1" u="none" strike="noStrike" kern="1200" spc="0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Microsoft YaHei" pitchFamily="2"/>
                <a:cs typeface="Arial Unicode MS" pitchFamily="34"/>
              </a:rPr>
              <a:t>x' = T</a:t>
            </a:r>
            <a:r>
              <a:rPr lang="en-US" sz="4400" b="1" i="1" u="none" strike="noStrike" kern="1200" spc="0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Microsoft YaHei" pitchFamily="2"/>
                <a:cs typeface="Arial" pitchFamily="34"/>
              </a:rPr>
              <a:t>·x</a:t>
            </a:r>
          </a:p>
        </p:txBody>
      </p:sp>
    </p:spTree>
    <p:extLst>
      <p:ext uri="{BB962C8B-B14F-4D97-AF65-F5344CB8AC3E}">
        <p14:creationId xmlns:p14="http://schemas.microsoft.com/office/powerpoint/2010/main" val="357017873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7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503239" y="107950"/>
            <a:ext cx="7761988" cy="1260475"/>
          </a:xfrm>
          <a:ln/>
        </p:spPr>
        <p:txBody>
          <a:bodyPr tIns="31680"/>
          <a:lstStyle/>
          <a:p>
            <a: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961313" algn="l"/>
                <a:tab pos="8686800" algn="l"/>
              </a:tabLst>
            </a:pPr>
            <a:r>
              <a:rPr lang="en-US" altLang="en-US" sz="3600" b="1" dirty="0"/>
              <a:t>3D Rotation Example</a:t>
            </a:r>
          </a:p>
        </p:txBody>
      </p:sp>
      <p:sp>
        <p:nvSpPr>
          <p:cNvPr id="96258" name="Text Box 2"/>
          <p:cNvSpPr txBox="1">
            <a:spLocks noChangeArrowheads="1"/>
          </p:cNvSpPr>
          <p:nvPr/>
        </p:nvSpPr>
        <p:spPr bwMode="auto">
          <a:xfrm>
            <a:off x="1306513" y="5813425"/>
            <a:ext cx="7478712" cy="44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 anchorCtr="1"/>
          <a:lstStyle>
            <a:lvl1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>
              <a:lnSpc>
                <a:spcPct val="112000"/>
              </a:lnSpc>
            </a:pPr>
            <a:r>
              <a:rPr lang="en-US" altLang="en-US" sz="2600" dirty="0">
                <a:latin typeface="NimbusRomNo9L-ReguItal" charset="0"/>
              </a:rPr>
              <a:t>See example03-rotation</a:t>
            </a:r>
            <a:r>
              <a:rPr lang="en-US" altLang="en-US" sz="2600" dirty="0">
                <a:latin typeface="NimbusRomNo9L-Regu" charset="0"/>
              </a:rPr>
              <a:t> </a:t>
            </a:r>
          </a:p>
        </p:txBody>
      </p:sp>
      <p:pic>
        <p:nvPicPr>
          <p:cNvPr id="9625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2725" y="1579563"/>
            <a:ext cx="4610100" cy="348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2049697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1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503238" y="107950"/>
            <a:ext cx="9069387" cy="1260475"/>
          </a:xfrm>
          <a:ln/>
        </p:spPr>
        <p:txBody>
          <a:bodyPr tIns="31680"/>
          <a:lstStyle/>
          <a:p>
            <a: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961313" algn="l"/>
                <a:tab pos="8686800" algn="l"/>
              </a:tabLst>
            </a:pPr>
            <a:r>
              <a:rPr lang="en-US" altLang="en-US" sz="3600" b="1" dirty="0"/>
              <a:t>Rotation Axes</a:t>
            </a:r>
          </a:p>
        </p:txBody>
      </p:sp>
      <p:pic>
        <p:nvPicPr>
          <p:cNvPr id="9728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2725" y="1579563"/>
            <a:ext cx="4610100" cy="348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9728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220000">
            <a:off x="3094038" y="5624513"/>
            <a:ext cx="1055687" cy="1541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9728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900000">
            <a:off x="5718969" y="5169694"/>
            <a:ext cx="985837" cy="1438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97285" name="Text Box 5"/>
          <p:cNvSpPr txBox="1">
            <a:spLocks noChangeArrowheads="1"/>
          </p:cNvSpPr>
          <p:nvPr/>
        </p:nvSpPr>
        <p:spPr bwMode="auto">
          <a:xfrm>
            <a:off x="7024688" y="5651500"/>
            <a:ext cx="511175" cy="512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600" cap="flat">
                <a:solidFill>
                  <a:srgbClr val="00956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864" rIns="0" bIns="0" anchor="ctr"/>
          <a:lstStyle>
            <a:lvl1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961313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961313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961313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961313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961313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961313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961313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961313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961313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>
              <a:lnSpc>
                <a:spcPct val="87000"/>
              </a:lnSpc>
            </a:pPr>
            <a:r>
              <a:rPr lang="en-US" altLang="en-US" sz="2800" b="1" dirty="0"/>
              <a:t>+X</a:t>
            </a:r>
          </a:p>
        </p:txBody>
      </p:sp>
      <p:sp>
        <p:nvSpPr>
          <p:cNvPr id="97286" name="Text Box 6"/>
          <p:cNvSpPr txBox="1">
            <a:spLocks noChangeArrowheads="1"/>
          </p:cNvSpPr>
          <p:nvPr/>
        </p:nvSpPr>
        <p:spPr bwMode="auto">
          <a:xfrm>
            <a:off x="3482975" y="5080000"/>
            <a:ext cx="511175" cy="539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600" cap="flat">
                <a:solidFill>
                  <a:srgbClr val="00956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864" rIns="0" bIns="0" anchor="ctr"/>
          <a:lstStyle>
            <a:lvl1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961313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961313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961313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961313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961313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961313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961313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961313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961313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>
              <a:lnSpc>
                <a:spcPct val="87000"/>
              </a:lnSpc>
            </a:pPr>
            <a:r>
              <a:rPr lang="en-US" altLang="en-US" sz="2800" b="1" dirty="0"/>
              <a:t>+Y</a:t>
            </a:r>
          </a:p>
        </p:txBody>
      </p:sp>
      <p:sp>
        <p:nvSpPr>
          <p:cNvPr id="97287" name="Text Box 7"/>
          <p:cNvSpPr txBox="1">
            <a:spLocks noChangeArrowheads="1"/>
          </p:cNvSpPr>
          <p:nvPr/>
        </p:nvSpPr>
        <p:spPr bwMode="auto">
          <a:xfrm>
            <a:off x="3838575" y="6702425"/>
            <a:ext cx="1381125" cy="539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600" cap="flat">
                <a:solidFill>
                  <a:srgbClr val="00956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39312" rIns="0" bIns="0" anchor="ctr"/>
          <a:lstStyle>
            <a:lvl1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961313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961313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961313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961313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961313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961313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961313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961313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961313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>
              <a:lnSpc>
                <a:spcPct val="87000"/>
              </a:lnSpc>
            </a:pPr>
            <a:r>
              <a:rPr lang="en-US" altLang="en-US" sz="2400" b="1" dirty="0">
                <a:cs typeface="Arial" panose="020B0604020202020204" pitchFamily="34" charset="0"/>
              </a:rPr>
              <a:t>ø = </a:t>
            </a:r>
            <a:r>
              <a:rPr lang="en-US" altLang="en-US" sz="2200" b="1" dirty="0"/>
              <a:t>rTri</a:t>
            </a:r>
          </a:p>
        </p:txBody>
      </p:sp>
      <p:sp>
        <p:nvSpPr>
          <p:cNvPr id="97288" name="Text Box 8"/>
          <p:cNvSpPr txBox="1">
            <a:spLocks noChangeArrowheads="1"/>
          </p:cNvSpPr>
          <p:nvPr/>
        </p:nvSpPr>
        <p:spPr bwMode="auto">
          <a:xfrm>
            <a:off x="3482975" y="5080000"/>
            <a:ext cx="511175" cy="539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600" cap="flat">
                <a:solidFill>
                  <a:srgbClr val="00956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864" rIns="0" bIns="0" anchor="ctr"/>
          <a:lstStyle>
            <a:lvl1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961313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961313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961313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961313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961313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961313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961313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961313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961313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>
              <a:lnSpc>
                <a:spcPct val="87000"/>
              </a:lnSpc>
            </a:pPr>
            <a:r>
              <a:rPr lang="en-US" altLang="en-US" sz="2800" b="1" dirty="0"/>
              <a:t>+Y</a:t>
            </a:r>
          </a:p>
        </p:txBody>
      </p:sp>
      <p:sp>
        <p:nvSpPr>
          <p:cNvPr id="97289" name="Text Box 9"/>
          <p:cNvSpPr txBox="1">
            <a:spLocks noChangeArrowheads="1"/>
          </p:cNvSpPr>
          <p:nvPr/>
        </p:nvSpPr>
        <p:spPr bwMode="auto">
          <a:xfrm>
            <a:off x="3482975" y="5080000"/>
            <a:ext cx="511175" cy="539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600" cap="flat">
                <a:solidFill>
                  <a:srgbClr val="00956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864" rIns="0" bIns="0" anchor="ctr"/>
          <a:lstStyle>
            <a:lvl1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961313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961313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961313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961313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961313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961313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961313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961313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961313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>
              <a:lnSpc>
                <a:spcPct val="87000"/>
              </a:lnSpc>
            </a:pPr>
            <a:r>
              <a:rPr lang="en-US" altLang="en-US" sz="2800" b="1" dirty="0"/>
              <a:t>+Y</a:t>
            </a:r>
          </a:p>
        </p:txBody>
      </p:sp>
      <p:sp>
        <p:nvSpPr>
          <p:cNvPr id="97290" name="Text Box 10"/>
          <p:cNvSpPr txBox="1">
            <a:spLocks noChangeArrowheads="1"/>
          </p:cNvSpPr>
          <p:nvPr/>
        </p:nvSpPr>
        <p:spPr bwMode="auto">
          <a:xfrm>
            <a:off x="3482975" y="5080000"/>
            <a:ext cx="511175" cy="539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600" cap="flat">
                <a:solidFill>
                  <a:srgbClr val="00956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864" rIns="0" bIns="0" anchor="ctr"/>
          <a:lstStyle>
            <a:lvl1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961313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961313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961313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961313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961313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961313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961313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961313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961313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>
              <a:lnSpc>
                <a:spcPct val="87000"/>
              </a:lnSpc>
            </a:pPr>
            <a:r>
              <a:rPr lang="en-US" altLang="en-US" sz="2800" b="1" dirty="0"/>
              <a:t>+Y</a:t>
            </a:r>
          </a:p>
        </p:txBody>
      </p:sp>
      <p:sp>
        <p:nvSpPr>
          <p:cNvPr id="97291" name="Text Box 11"/>
          <p:cNvSpPr txBox="1">
            <a:spLocks noChangeArrowheads="1"/>
          </p:cNvSpPr>
          <p:nvPr/>
        </p:nvSpPr>
        <p:spPr bwMode="auto">
          <a:xfrm>
            <a:off x="5026025" y="6111875"/>
            <a:ext cx="1879600" cy="539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600" cap="flat">
                <a:solidFill>
                  <a:srgbClr val="00956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39312" rIns="0" bIns="0" anchor="ctr"/>
          <a:lstStyle>
            <a:lvl1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961313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961313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961313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961313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961313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961313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961313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961313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961313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>
              <a:lnSpc>
                <a:spcPct val="87000"/>
              </a:lnSpc>
            </a:pPr>
            <a:r>
              <a:rPr lang="en-US" altLang="en-US" sz="2400" b="1" dirty="0">
                <a:cs typeface="Arial" panose="020B0604020202020204" pitchFamily="34" charset="0"/>
              </a:rPr>
              <a:t>ø = </a:t>
            </a:r>
            <a:r>
              <a:rPr lang="en-US" altLang="en-US" sz="2200" b="1" dirty="0">
                <a:cs typeface="Arial" panose="020B0604020202020204" pitchFamily="34" charset="0"/>
              </a:rPr>
              <a:t>rSquare</a:t>
            </a:r>
          </a:p>
        </p:txBody>
      </p:sp>
    </p:spTree>
    <p:extLst>
      <p:ext uri="{BB962C8B-B14F-4D97-AF65-F5344CB8AC3E}">
        <p14:creationId xmlns:p14="http://schemas.microsoft.com/office/powerpoint/2010/main" val="402923495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5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503238" y="107950"/>
            <a:ext cx="7108845" cy="1260475"/>
          </a:xfrm>
          <a:ln/>
        </p:spPr>
        <p:txBody>
          <a:bodyPr tIns="31680"/>
          <a:lstStyle/>
          <a:p>
            <a:pPr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sz="3600" b="1" dirty="0">
                <a:cs typeface="TimesNewRomanPS-BoldMT" charset="0"/>
              </a:rPr>
              <a:t>The Matrix Transforms</a:t>
            </a:r>
          </a:p>
        </p:txBody>
      </p:sp>
      <p:sp>
        <p:nvSpPr>
          <p:cNvPr id="98306" name="Text Box 2"/>
          <p:cNvSpPr txBox="1">
            <a:spLocks noChangeArrowheads="1"/>
          </p:cNvSpPr>
          <p:nvPr/>
        </p:nvSpPr>
        <p:spPr bwMode="auto">
          <a:xfrm>
            <a:off x="387350" y="1657350"/>
            <a:ext cx="9504363" cy="525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9031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lnSpc>
                <a:spcPct val="98000"/>
              </a:lnSpc>
            </a:pPr>
            <a:r>
              <a:rPr lang="en-IN" altLang="en-US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function</a:t>
            </a:r>
            <a:r>
              <a:rPr lang="en-IN" altLang="en-US" sz="1600" dirty="0">
                <a:latin typeface="Consolas" panose="020B0609020204030204" pitchFamily="49" charset="0"/>
              </a:rPr>
              <a:t> </a:t>
            </a:r>
            <a:r>
              <a:rPr lang="en-IN" altLang="en-US" sz="1600" b="1" dirty="0">
                <a:latin typeface="Consolas" panose="020B0609020204030204" pitchFamily="49" charset="0"/>
              </a:rPr>
              <a:t>drawScene</a:t>
            </a:r>
            <a:r>
              <a:rPr lang="en-IN" altLang="en-US" sz="1600" dirty="0">
                <a:latin typeface="Consolas" panose="020B0609020204030204" pitchFamily="49" charset="0"/>
              </a:rPr>
              <a:t>() {</a:t>
            </a:r>
          </a:p>
          <a:p>
            <a:pPr>
              <a:lnSpc>
                <a:spcPct val="98000"/>
              </a:lnSpc>
            </a:pPr>
            <a:r>
              <a:rPr lang="en-IN" altLang="en-US" sz="1600" dirty="0">
                <a:solidFill>
                  <a:srgbClr val="008080"/>
                </a:solidFill>
                <a:latin typeface="Consolas" panose="020B0609020204030204" pitchFamily="49" charset="0"/>
              </a:rPr>
              <a:t>		...</a:t>
            </a:r>
          </a:p>
          <a:p>
            <a:pPr>
              <a:lnSpc>
                <a:spcPct val="98000"/>
              </a:lnSpc>
            </a:pPr>
            <a:r>
              <a:rPr lang="en-IN" altLang="en-US" sz="1600" dirty="0">
                <a:solidFill>
                  <a:srgbClr val="008080"/>
                </a:solidFill>
                <a:latin typeface="Consolas" panose="020B0609020204030204" pitchFamily="49" charset="0"/>
              </a:rPr>
              <a:t>	mat4.identity(mvMatrix);</a:t>
            </a:r>
          </a:p>
          <a:p>
            <a:pPr>
              <a:lnSpc>
                <a:spcPct val="98000"/>
              </a:lnSpc>
            </a:pPr>
            <a:r>
              <a:rPr lang="en-IN" altLang="en-US" sz="1600" dirty="0">
                <a:solidFill>
                  <a:srgbClr val="008080"/>
                </a:solidFill>
                <a:latin typeface="Consolas" panose="020B0609020204030204" pitchFamily="49" charset="0"/>
              </a:rPr>
              <a:t>	mat4.translate(mvMatrix, [-1.5, 0.0, -7.0]);</a:t>
            </a:r>
          </a:p>
          <a:p>
            <a:pPr>
              <a:lnSpc>
                <a:spcPct val="98000"/>
              </a:lnSpc>
            </a:pPr>
            <a:r>
              <a:rPr lang="en-IN" altLang="en-US" sz="1600" dirty="0">
                <a:solidFill>
                  <a:srgbClr val="008080"/>
                </a:solidFill>
                <a:latin typeface="Consolas" panose="020B0609020204030204" pitchFamily="49" charset="0"/>
              </a:rPr>
              <a:t>	</a:t>
            </a:r>
            <a:r>
              <a:rPr lang="en-IN" altLang="en-US" sz="1600" dirty="0">
                <a:solidFill>
                  <a:srgbClr val="00CC33"/>
                </a:solidFill>
                <a:latin typeface="Consolas" panose="020B0609020204030204" pitchFamily="49" charset="0"/>
              </a:rPr>
              <a:t>// rotate the triangle</a:t>
            </a:r>
          </a:p>
          <a:p>
            <a:pPr>
              <a:lnSpc>
                <a:spcPct val="98000"/>
              </a:lnSpc>
            </a:pPr>
            <a:r>
              <a:rPr lang="en-IN" altLang="en-US" sz="1600" dirty="0">
                <a:solidFill>
                  <a:srgbClr val="008080"/>
                </a:solidFill>
                <a:latin typeface="Consolas" panose="020B0609020204030204" pitchFamily="49" charset="0"/>
              </a:rPr>
              <a:t>	mvPushMatrix();</a:t>
            </a:r>
          </a:p>
          <a:p>
            <a:pPr>
              <a:lnSpc>
                <a:spcPct val="98000"/>
              </a:lnSpc>
            </a:pPr>
            <a:r>
              <a:rPr lang="en-IN" altLang="en-US" sz="1600" dirty="0">
                <a:solidFill>
                  <a:srgbClr val="008080"/>
                </a:solidFill>
                <a:latin typeface="Consolas" panose="020B0609020204030204" pitchFamily="49" charset="0"/>
              </a:rPr>
              <a:t>	mat4.rotate(mvMatrix, degToRad(rTri), [0, 1, 0]);</a:t>
            </a:r>
          </a:p>
          <a:p>
            <a:pPr>
              <a:lnSpc>
                <a:spcPct val="98000"/>
              </a:lnSpc>
            </a:pPr>
            <a:r>
              <a:rPr lang="en-IN" altLang="en-US" sz="1600" dirty="0">
                <a:solidFill>
                  <a:srgbClr val="008080"/>
                </a:solidFill>
                <a:latin typeface="Consolas" panose="020B0609020204030204" pitchFamily="49" charset="0"/>
              </a:rPr>
              <a:t>	setMatrixUniforms();</a:t>
            </a:r>
          </a:p>
          <a:p>
            <a:pPr>
              <a:lnSpc>
                <a:spcPct val="98000"/>
              </a:lnSpc>
            </a:pPr>
            <a:r>
              <a:rPr lang="en-IN" altLang="en-US" sz="1600" dirty="0">
                <a:solidFill>
                  <a:srgbClr val="008080"/>
                </a:solidFill>
                <a:latin typeface="Consolas" panose="020B0609020204030204" pitchFamily="49" charset="0"/>
              </a:rPr>
              <a:t>	gl.drawArrays(gl.TRIANGLES, 0, triangleVertexPositionBuffer.numItems);</a:t>
            </a:r>
          </a:p>
          <a:p>
            <a:pPr>
              <a:lnSpc>
                <a:spcPct val="98000"/>
              </a:lnSpc>
            </a:pPr>
            <a:r>
              <a:rPr lang="en-IN" altLang="en-US" sz="1600" dirty="0">
                <a:solidFill>
                  <a:srgbClr val="008080"/>
                </a:solidFill>
                <a:latin typeface="Consolas" panose="020B0609020204030204" pitchFamily="49" charset="0"/>
              </a:rPr>
              <a:t>	</a:t>
            </a:r>
            <a:r>
              <a:rPr lang="en-IN" altLang="en-US" sz="1600" dirty="0">
                <a:solidFill>
                  <a:srgbClr val="00CC33"/>
                </a:solidFill>
                <a:latin typeface="Consolas" panose="020B0609020204030204" pitchFamily="49" charset="0"/>
              </a:rPr>
              <a:t>// roll back to previous state</a:t>
            </a:r>
          </a:p>
          <a:p>
            <a:pPr>
              <a:lnSpc>
                <a:spcPct val="98000"/>
              </a:lnSpc>
            </a:pPr>
            <a:r>
              <a:rPr lang="en-IN" altLang="en-US" sz="1600" dirty="0">
                <a:solidFill>
                  <a:srgbClr val="008080"/>
                </a:solidFill>
                <a:latin typeface="Consolas" panose="020B0609020204030204" pitchFamily="49" charset="0"/>
              </a:rPr>
              <a:t>	mvPopMatrix();	</a:t>
            </a:r>
          </a:p>
          <a:p>
            <a:pPr>
              <a:lnSpc>
                <a:spcPct val="98000"/>
              </a:lnSpc>
            </a:pPr>
            <a:endParaRPr lang="en-IN" altLang="en-US" sz="1400" dirty="0">
              <a:solidFill>
                <a:srgbClr val="008080"/>
              </a:solidFill>
              <a:latin typeface="Consolas" panose="020B0609020204030204" pitchFamily="49" charset="0"/>
            </a:endParaRPr>
          </a:p>
          <a:p>
            <a:pPr>
              <a:lnSpc>
                <a:spcPct val="98000"/>
              </a:lnSpc>
            </a:pPr>
            <a:r>
              <a:rPr lang="en-IN" altLang="en-US" sz="1600" dirty="0">
                <a:solidFill>
                  <a:srgbClr val="008080"/>
                </a:solidFill>
                <a:latin typeface="Consolas" panose="020B0609020204030204" pitchFamily="49" charset="0"/>
              </a:rPr>
              <a:t>	mat4.translate(mvMatrix, [3.0, 0.0, 0.0]);</a:t>
            </a:r>
          </a:p>
          <a:p>
            <a:pPr>
              <a:lnSpc>
                <a:spcPct val="98000"/>
              </a:lnSpc>
            </a:pPr>
            <a:r>
              <a:rPr lang="en-IN" altLang="en-US" sz="1600" dirty="0">
                <a:solidFill>
                  <a:srgbClr val="008080"/>
                </a:solidFill>
                <a:latin typeface="Consolas" panose="020B0609020204030204" pitchFamily="49" charset="0"/>
              </a:rPr>
              <a:t>	mvPushMatrix();</a:t>
            </a:r>
          </a:p>
          <a:p>
            <a:pPr>
              <a:lnSpc>
                <a:spcPct val="98000"/>
              </a:lnSpc>
            </a:pPr>
            <a:r>
              <a:rPr lang="en-IN" altLang="en-US" sz="1600" dirty="0">
                <a:solidFill>
                  <a:srgbClr val="00CC33"/>
                </a:solidFill>
                <a:latin typeface="Consolas" panose="020B0609020204030204" pitchFamily="49" charset="0"/>
              </a:rPr>
              <a:t>	// rotate the square</a:t>
            </a:r>
          </a:p>
          <a:p>
            <a:pPr>
              <a:lnSpc>
                <a:spcPct val="98000"/>
              </a:lnSpc>
            </a:pPr>
            <a:r>
              <a:rPr lang="en-IN" altLang="en-US" sz="1600" dirty="0">
                <a:solidFill>
                  <a:srgbClr val="008080"/>
                </a:solidFill>
                <a:latin typeface="Consolas" panose="020B0609020204030204" pitchFamily="49" charset="0"/>
              </a:rPr>
              <a:t>	mat4.rotate(mvMatrix, degToRad(rSquare), [1, 0, 0]);</a:t>
            </a:r>
          </a:p>
          <a:p>
            <a:pPr>
              <a:lnSpc>
                <a:spcPct val="98000"/>
              </a:lnSpc>
            </a:pPr>
            <a:r>
              <a:rPr lang="en-IN" altLang="en-US" sz="1600" dirty="0">
                <a:solidFill>
                  <a:srgbClr val="008080"/>
                </a:solidFill>
                <a:latin typeface="Consolas" panose="020B0609020204030204" pitchFamily="49" charset="0"/>
              </a:rPr>
              <a:t>	SetMatrixUniforms();</a:t>
            </a:r>
          </a:p>
          <a:p>
            <a:pPr>
              <a:lnSpc>
                <a:spcPct val="98000"/>
              </a:lnSpc>
            </a:pPr>
            <a:r>
              <a:rPr lang="en-IN" altLang="en-US" sz="1600" dirty="0">
                <a:solidFill>
                  <a:srgbClr val="008080"/>
                </a:solidFill>
                <a:latin typeface="Consolas" panose="020B0609020204030204" pitchFamily="49" charset="0"/>
              </a:rPr>
              <a:t>	...</a:t>
            </a:r>
          </a:p>
          <a:p>
            <a:pPr>
              <a:lnSpc>
                <a:spcPct val="98000"/>
              </a:lnSpc>
            </a:pPr>
            <a:r>
              <a:rPr lang="en-IN" altLang="en-US" sz="1600" dirty="0">
                <a:solidFill>
                  <a:srgbClr val="008080"/>
                </a:solidFill>
                <a:latin typeface="Consolas" panose="020B0609020204030204" pitchFamily="49" charset="0"/>
              </a:rPr>
              <a:t>	gl.drawArrays(gl.TRIANGLE_STRIP, 0, squareVertexPositionBuffer.numItems);</a:t>
            </a:r>
          </a:p>
          <a:p>
            <a:pPr>
              <a:lnSpc>
                <a:spcPct val="98000"/>
              </a:lnSpc>
            </a:pPr>
            <a:r>
              <a:rPr lang="en-IN" altLang="en-US" sz="1600" dirty="0">
                <a:solidFill>
                  <a:srgbClr val="008080"/>
                </a:solidFill>
                <a:latin typeface="Consolas" panose="020B0609020204030204" pitchFamily="49" charset="0"/>
              </a:rPr>
              <a:t>	</a:t>
            </a:r>
            <a:r>
              <a:rPr lang="en-IN" altLang="en-US" sz="1600" dirty="0">
                <a:solidFill>
                  <a:srgbClr val="00CC33"/>
                </a:solidFill>
                <a:latin typeface="Consolas" panose="020B0609020204030204" pitchFamily="49" charset="0"/>
              </a:rPr>
              <a:t>// roll back to previous state</a:t>
            </a:r>
          </a:p>
          <a:p>
            <a:pPr>
              <a:lnSpc>
                <a:spcPct val="98000"/>
              </a:lnSpc>
            </a:pPr>
            <a:r>
              <a:rPr lang="en-IN" altLang="en-US" sz="1600" dirty="0">
                <a:solidFill>
                  <a:srgbClr val="008080"/>
                </a:solidFill>
                <a:latin typeface="Consolas" panose="020B0609020204030204" pitchFamily="49" charset="0"/>
              </a:rPr>
              <a:t>	mvPopMatrix();</a:t>
            </a:r>
          </a:p>
          <a:p>
            <a:pPr>
              <a:lnSpc>
                <a:spcPct val="98000"/>
              </a:lnSpc>
            </a:pPr>
            <a:r>
              <a:rPr lang="en-IN" altLang="en-US" sz="1600" dirty="0">
                <a:solidFill>
                  <a:srgbClr val="008080"/>
                </a:solidFill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8612851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29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503239" y="107950"/>
            <a:ext cx="7476980" cy="1260475"/>
          </a:xfrm>
          <a:ln/>
        </p:spPr>
        <p:txBody>
          <a:bodyPr tIns="31680"/>
          <a:lstStyle/>
          <a:p>
            <a:pPr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sz="3600" b="1" dirty="0">
                <a:cs typeface="TimesNewRomanPS-BoldMT" charset="0"/>
              </a:rPr>
              <a:t>Animating the Geometry</a:t>
            </a:r>
          </a:p>
        </p:txBody>
      </p:sp>
      <p:sp>
        <p:nvSpPr>
          <p:cNvPr id="99330" name="Text Box 2"/>
          <p:cNvSpPr txBox="1">
            <a:spLocks noChangeArrowheads="1"/>
          </p:cNvSpPr>
          <p:nvPr/>
        </p:nvSpPr>
        <p:spPr bwMode="auto">
          <a:xfrm>
            <a:off x="476250" y="1439863"/>
            <a:ext cx="9218613" cy="5937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8528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lnSpc>
                <a:spcPct val="98000"/>
              </a:lnSpc>
            </a:pPr>
            <a:r>
              <a:rPr lang="en-IN" altLang="en-US" sz="1400" dirty="0">
                <a:latin typeface="Consolas" panose="020B0609020204030204" pitchFamily="49" charset="0"/>
              </a:rPr>
              <a:t>    </a:t>
            </a:r>
            <a:r>
              <a:rPr lang="en-IN" altLang="en-US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function</a:t>
            </a:r>
            <a:r>
              <a:rPr lang="en-IN" altLang="en-US" sz="1400" dirty="0">
                <a:latin typeface="Consolas" panose="020B0609020204030204" pitchFamily="49" charset="0"/>
              </a:rPr>
              <a:t> </a:t>
            </a:r>
            <a:r>
              <a:rPr lang="en-IN" altLang="en-US" sz="1400" b="1" dirty="0">
                <a:solidFill>
                  <a:srgbClr val="009999"/>
                </a:solidFill>
                <a:latin typeface="Consolas" panose="020B0609020204030204" pitchFamily="49" charset="0"/>
              </a:rPr>
              <a:t>animate</a:t>
            </a:r>
            <a:r>
              <a:rPr lang="en-IN" altLang="en-US" sz="1400" dirty="0">
                <a:latin typeface="Consolas" panose="020B0609020204030204" pitchFamily="49" charset="0"/>
              </a:rPr>
              <a:t>() {</a:t>
            </a:r>
          </a:p>
          <a:p>
            <a:pPr>
              <a:lnSpc>
                <a:spcPct val="98000"/>
              </a:lnSpc>
            </a:pPr>
            <a:r>
              <a:rPr lang="en-IN" altLang="en-US" sz="1400" dirty="0">
                <a:latin typeface="Consolas" panose="020B0609020204030204" pitchFamily="49" charset="0"/>
              </a:rPr>
              <a:t>        </a:t>
            </a:r>
            <a:r>
              <a:rPr lang="en-IN" altLang="en-US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var</a:t>
            </a:r>
            <a:r>
              <a:rPr lang="en-IN" altLang="en-US" sz="1400" dirty="0">
                <a:latin typeface="Consolas" panose="020B0609020204030204" pitchFamily="49" charset="0"/>
              </a:rPr>
              <a:t> timeNow = </a:t>
            </a:r>
            <a:r>
              <a:rPr lang="en-IN" altLang="en-US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IN" altLang="en-US" sz="1400" dirty="0">
                <a:latin typeface="Consolas" panose="020B0609020204030204" pitchFamily="49" charset="0"/>
              </a:rPr>
              <a:t> Date().getTime();</a:t>
            </a:r>
          </a:p>
          <a:p>
            <a:pPr>
              <a:lnSpc>
                <a:spcPct val="98000"/>
              </a:lnSpc>
            </a:pPr>
            <a:r>
              <a:rPr lang="en-IN" altLang="en-US" sz="1400" dirty="0">
                <a:latin typeface="Consolas" panose="020B0609020204030204" pitchFamily="49" charset="0"/>
              </a:rPr>
              <a:t>        </a:t>
            </a:r>
            <a:r>
              <a:rPr lang="en-IN" altLang="en-US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en-IN" altLang="en-US" sz="1400" dirty="0">
                <a:latin typeface="Consolas" panose="020B0609020204030204" pitchFamily="49" charset="0"/>
              </a:rPr>
              <a:t> (lastTime != 0) {</a:t>
            </a:r>
          </a:p>
          <a:p>
            <a:pPr>
              <a:lnSpc>
                <a:spcPct val="98000"/>
              </a:lnSpc>
            </a:pPr>
            <a:r>
              <a:rPr lang="en-IN" altLang="en-US" sz="1400" dirty="0">
                <a:latin typeface="Consolas" panose="020B0609020204030204" pitchFamily="49" charset="0"/>
              </a:rPr>
              <a:t>            </a:t>
            </a:r>
            <a:r>
              <a:rPr lang="en-IN" altLang="en-US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var</a:t>
            </a:r>
            <a:r>
              <a:rPr lang="en-IN" altLang="en-US" sz="1400" dirty="0">
                <a:latin typeface="Consolas" panose="020B0609020204030204" pitchFamily="49" charset="0"/>
              </a:rPr>
              <a:t> elapsed = timeNow - lastTime;</a:t>
            </a:r>
          </a:p>
          <a:p>
            <a:pPr>
              <a:lnSpc>
                <a:spcPct val="98000"/>
              </a:lnSpc>
            </a:pPr>
            <a:endParaRPr lang="en-IN" altLang="en-US" sz="1400" dirty="0">
              <a:latin typeface="Consolas" panose="020B0609020204030204" pitchFamily="49" charset="0"/>
            </a:endParaRPr>
          </a:p>
          <a:p>
            <a:pPr>
              <a:lnSpc>
                <a:spcPct val="98000"/>
              </a:lnSpc>
            </a:pPr>
            <a:r>
              <a:rPr lang="en-IN" altLang="en-US" sz="1400" dirty="0">
                <a:latin typeface="Consolas" panose="020B0609020204030204" pitchFamily="49" charset="0"/>
              </a:rPr>
              <a:t>            rTri += (90 * elapsed) / 1000.0;</a:t>
            </a:r>
          </a:p>
          <a:p>
            <a:pPr>
              <a:lnSpc>
                <a:spcPct val="98000"/>
              </a:lnSpc>
            </a:pPr>
            <a:r>
              <a:rPr lang="en-IN" altLang="en-US" sz="1400" dirty="0">
                <a:latin typeface="Consolas" panose="020B0609020204030204" pitchFamily="49" charset="0"/>
              </a:rPr>
              <a:t>            rSquare += (75 * elapsed) / 1000.0;</a:t>
            </a:r>
          </a:p>
          <a:p>
            <a:pPr>
              <a:lnSpc>
                <a:spcPct val="98000"/>
              </a:lnSpc>
            </a:pPr>
            <a:r>
              <a:rPr lang="en-IN" altLang="en-US" sz="1400" dirty="0">
                <a:latin typeface="Consolas" panose="020B0609020204030204" pitchFamily="49" charset="0"/>
              </a:rPr>
              <a:t>        }</a:t>
            </a:r>
          </a:p>
          <a:p>
            <a:pPr>
              <a:lnSpc>
                <a:spcPct val="98000"/>
              </a:lnSpc>
            </a:pPr>
            <a:r>
              <a:rPr lang="en-IN" altLang="en-US" sz="1400" dirty="0">
                <a:latin typeface="Consolas" panose="020B0609020204030204" pitchFamily="49" charset="0"/>
              </a:rPr>
              <a:t>        lastTime = timeNow;</a:t>
            </a:r>
          </a:p>
          <a:p>
            <a:pPr>
              <a:lnSpc>
                <a:spcPct val="98000"/>
              </a:lnSpc>
            </a:pPr>
            <a:r>
              <a:rPr lang="en-IN" altLang="en-US" sz="1400" dirty="0">
                <a:latin typeface="Consolas" panose="020B0609020204030204" pitchFamily="49" charset="0"/>
              </a:rPr>
              <a:t>    }</a:t>
            </a:r>
          </a:p>
          <a:p>
            <a:pPr>
              <a:lnSpc>
                <a:spcPct val="98000"/>
              </a:lnSpc>
            </a:pPr>
            <a:endParaRPr lang="en-IN" altLang="en-US" sz="1400" dirty="0">
              <a:latin typeface="Consolas" panose="020B0609020204030204" pitchFamily="49" charset="0"/>
            </a:endParaRPr>
          </a:p>
          <a:p>
            <a:pPr>
              <a:lnSpc>
                <a:spcPct val="98000"/>
              </a:lnSpc>
            </a:pPr>
            <a:r>
              <a:rPr lang="en-IN" altLang="en-US" sz="1400" dirty="0">
                <a:latin typeface="Consolas" panose="020B0609020204030204" pitchFamily="49" charset="0"/>
              </a:rPr>
              <a:t>    </a:t>
            </a:r>
            <a:r>
              <a:rPr lang="en-IN" altLang="en-US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function</a:t>
            </a:r>
            <a:r>
              <a:rPr lang="en-IN" altLang="en-US" sz="1400" dirty="0">
                <a:latin typeface="Consolas" panose="020B0609020204030204" pitchFamily="49" charset="0"/>
              </a:rPr>
              <a:t> </a:t>
            </a:r>
            <a:r>
              <a:rPr lang="en-IN" altLang="en-US" sz="1400" b="1" dirty="0">
                <a:solidFill>
                  <a:srgbClr val="009999"/>
                </a:solidFill>
                <a:latin typeface="Consolas" panose="020B0609020204030204" pitchFamily="49" charset="0"/>
              </a:rPr>
              <a:t>tick</a:t>
            </a:r>
            <a:r>
              <a:rPr lang="en-IN" altLang="en-US" sz="1400" dirty="0">
                <a:latin typeface="Consolas" panose="020B0609020204030204" pitchFamily="49" charset="0"/>
              </a:rPr>
              <a:t>() {</a:t>
            </a:r>
          </a:p>
          <a:p>
            <a:pPr>
              <a:lnSpc>
                <a:spcPct val="98000"/>
              </a:lnSpc>
            </a:pPr>
            <a:r>
              <a:rPr lang="en-IN" altLang="en-US" sz="1400" dirty="0">
                <a:latin typeface="Consolas" panose="020B0609020204030204" pitchFamily="49" charset="0"/>
              </a:rPr>
              <a:t>        requestAnimFrame(tick);</a:t>
            </a:r>
          </a:p>
          <a:p>
            <a:pPr>
              <a:lnSpc>
                <a:spcPct val="98000"/>
              </a:lnSpc>
            </a:pPr>
            <a:r>
              <a:rPr lang="en-IN" altLang="en-US" sz="1400" dirty="0">
                <a:latin typeface="Consolas" panose="020B0609020204030204" pitchFamily="49" charset="0"/>
              </a:rPr>
              <a:t>        drawScene();</a:t>
            </a:r>
          </a:p>
          <a:p>
            <a:pPr>
              <a:lnSpc>
                <a:spcPct val="98000"/>
              </a:lnSpc>
            </a:pPr>
            <a:r>
              <a:rPr lang="en-IN" altLang="en-US" sz="1400" dirty="0">
                <a:latin typeface="Consolas" panose="020B0609020204030204" pitchFamily="49" charset="0"/>
              </a:rPr>
              <a:t>        animate();</a:t>
            </a:r>
          </a:p>
          <a:p>
            <a:pPr>
              <a:lnSpc>
                <a:spcPct val="98000"/>
              </a:lnSpc>
            </a:pPr>
            <a:r>
              <a:rPr lang="en-IN" altLang="en-US" sz="1400" dirty="0">
                <a:latin typeface="Consolas" panose="020B0609020204030204" pitchFamily="49" charset="0"/>
              </a:rPr>
              <a:t>    }</a:t>
            </a:r>
          </a:p>
          <a:p>
            <a:pPr>
              <a:lnSpc>
                <a:spcPct val="98000"/>
              </a:lnSpc>
            </a:pPr>
            <a:endParaRPr lang="en-IN" altLang="en-US" sz="1400" dirty="0">
              <a:latin typeface="Consolas" panose="020B0609020204030204" pitchFamily="49" charset="0"/>
            </a:endParaRPr>
          </a:p>
          <a:p>
            <a:pPr>
              <a:lnSpc>
                <a:spcPct val="98000"/>
              </a:lnSpc>
            </a:pPr>
            <a:r>
              <a:rPr lang="en-IN" altLang="en-US" sz="1400" dirty="0">
                <a:latin typeface="Consolas" panose="020B0609020204030204" pitchFamily="49" charset="0"/>
              </a:rPr>
              <a:t>    </a:t>
            </a:r>
            <a:r>
              <a:rPr lang="en-IN" altLang="en-US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function</a:t>
            </a:r>
            <a:r>
              <a:rPr lang="en-IN" altLang="en-US" sz="1400" dirty="0">
                <a:latin typeface="Consolas" panose="020B0609020204030204" pitchFamily="49" charset="0"/>
              </a:rPr>
              <a:t> </a:t>
            </a:r>
            <a:r>
              <a:rPr lang="en-IN" altLang="en-US" sz="1400" b="1" dirty="0">
                <a:solidFill>
                  <a:srgbClr val="009999"/>
                </a:solidFill>
                <a:latin typeface="Consolas" panose="020B0609020204030204" pitchFamily="49" charset="0"/>
              </a:rPr>
              <a:t>webGLStart</a:t>
            </a:r>
            <a:r>
              <a:rPr lang="en-IN" altLang="en-US" sz="1400" dirty="0">
                <a:latin typeface="Consolas" panose="020B0609020204030204" pitchFamily="49" charset="0"/>
              </a:rPr>
              <a:t>() {</a:t>
            </a:r>
          </a:p>
          <a:p>
            <a:pPr>
              <a:lnSpc>
                <a:spcPct val="98000"/>
              </a:lnSpc>
            </a:pPr>
            <a:r>
              <a:rPr lang="en-IN" altLang="en-US" sz="1400" dirty="0">
                <a:latin typeface="Consolas" panose="020B0609020204030204" pitchFamily="49" charset="0"/>
              </a:rPr>
              <a:t>        </a:t>
            </a:r>
            <a:r>
              <a:rPr lang="en-IN" altLang="en-US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var</a:t>
            </a:r>
            <a:r>
              <a:rPr lang="en-IN" altLang="en-US" sz="1400" dirty="0">
                <a:latin typeface="Consolas" panose="020B0609020204030204" pitchFamily="49" charset="0"/>
              </a:rPr>
              <a:t> canvas = document.getElementById(</a:t>
            </a:r>
            <a:r>
              <a:rPr lang="en-IN" altLang="en-US" sz="1400" dirty="0">
                <a:solidFill>
                  <a:srgbClr val="2A00FF"/>
                </a:solidFill>
                <a:latin typeface="Consolas" panose="020B0609020204030204" pitchFamily="49" charset="0"/>
              </a:rPr>
              <a:t>"myCanvas"</a:t>
            </a:r>
            <a:r>
              <a:rPr lang="en-IN" altLang="en-US" sz="1400" dirty="0">
                <a:latin typeface="Consolas" panose="020B0609020204030204" pitchFamily="49" charset="0"/>
              </a:rPr>
              <a:t>);</a:t>
            </a:r>
          </a:p>
          <a:p>
            <a:pPr>
              <a:lnSpc>
                <a:spcPct val="98000"/>
              </a:lnSpc>
            </a:pPr>
            <a:r>
              <a:rPr lang="en-IN" altLang="en-US" sz="1400" dirty="0">
                <a:latin typeface="Consolas" panose="020B0609020204030204" pitchFamily="49" charset="0"/>
              </a:rPr>
              <a:t>        initGL(canvas);</a:t>
            </a:r>
          </a:p>
          <a:p>
            <a:pPr>
              <a:lnSpc>
                <a:spcPct val="98000"/>
              </a:lnSpc>
            </a:pPr>
            <a:r>
              <a:rPr lang="en-IN" altLang="en-US" sz="1400" dirty="0">
                <a:latin typeface="Consolas" panose="020B0609020204030204" pitchFamily="49" charset="0"/>
              </a:rPr>
              <a:t>        initShaders()</a:t>
            </a:r>
          </a:p>
          <a:p>
            <a:pPr>
              <a:lnSpc>
                <a:spcPct val="98000"/>
              </a:lnSpc>
            </a:pPr>
            <a:r>
              <a:rPr lang="en-IN" altLang="en-US" sz="1400" dirty="0">
                <a:latin typeface="Consolas" panose="020B0609020204030204" pitchFamily="49" charset="0"/>
              </a:rPr>
              <a:t>        initBuffers();</a:t>
            </a:r>
          </a:p>
          <a:p>
            <a:pPr>
              <a:lnSpc>
                <a:spcPct val="98000"/>
              </a:lnSpc>
            </a:pPr>
            <a:endParaRPr lang="en-IN" altLang="en-US" sz="1400" dirty="0">
              <a:latin typeface="Consolas" panose="020B0609020204030204" pitchFamily="49" charset="0"/>
            </a:endParaRPr>
          </a:p>
          <a:p>
            <a:pPr>
              <a:lnSpc>
                <a:spcPct val="98000"/>
              </a:lnSpc>
            </a:pPr>
            <a:r>
              <a:rPr lang="en-IN" altLang="en-US" sz="1400" dirty="0">
                <a:latin typeface="Consolas" panose="020B0609020204030204" pitchFamily="49" charset="0"/>
              </a:rPr>
              <a:t>        gl.clearColor(0.0, 0.0, 0.0, 1.0);</a:t>
            </a:r>
          </a:p>
          <a:p>
            <a:pPr>
              <a:lnSpc>
                <a:spcPct val="98000"/>
              </a:lnSpc>
            </a:pPr>
            <a:r>
              <a:rPr lang="en-IN" altLang="en-US" sz="1400" dirty="0">
                <a:latin typeface="Consolas" panose="020B0609020204030204" pitchFamily="49" charset="0"/>
              </a:rPr>
              <a:t>        gl.enable(gl.DEPTH_TEST);</a:t>
            </a:r>
          </a:p>
          <a:p>
            <a:pPr>
              <a:lnSpc>
                <a:spcPct val="98000"/>
              </a:lnSpc>
            </a:pPr>
            <a:endParaRPr lang="en-IN" altLang="en-US" sz="1400" dirty="0">
              <a:latin typeface="Consolas" panose="020B0609020204030204" pitchFamily="49" charset="0"/>
            </a:endParaRPr>
          </a:p>
          <a:p>
            <a:pPr>
              <a:lnSpc>
                <a:spcPct val="98000"/>
              </a:lnSpc>
            </a:pPr>
            <a:r>
              <a:rPr lang="en-IN" altLang="en-US" sz="1400" dirty="0">
                <a:latin typeface="Consolas" panose="020B0609020204030204" pitchFamily="49" charset="0"/>
              </a:rPr>
              <a:t>        tick();</a:t>
            </a:r>
          </a:p>
          <a:p>
            <a:pPr>
              <a:lnSpc>
                <a:spcPct val="98000"/>
              </a:lnSpc>
            </a:pPr>
            <a:r>
              <a:rPr lang="en-IN" altLang="en-US" sz="1400" dirty="0">
                <a:latin typeface="Consolas" panose="020B0609020204030204" pitchFamily="49" charset="0"/>
              </a:rPr>
              <a:t>    }</a:t>
            </a:r>
          </a:p>
        </p:txBody>
      </p:sp>
    </p:spTree>
    <p:extLst>
      <p:ext uri="{BB962C8B-B14F-4D97-AF65-F5344CB8AC3E}">
        <p14:creationId xmlns:p14="http://schemas.microsoft.com/office/powerpoint/2010/main" val="197461251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3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503239" y="107950"/>
            <a:ext cx="7298850" cy="1260475"/>
          </a:xfrm>
          <a:ln/>
        </p:spPr>
        <p:txBody>
          <a:bodyPr tIns="31680"/>
          <a:lstStyle/>
          <a:p>
            <a:pPr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sz="3600" b="1" dirty="0">
                <a:cs typeface="TimesNewRomanPS-BoldMT" charset="0"/>
              </a:rPr>
              <a:t>Animation Methods</a:t>
            </a:r>
          </a:p>
        </p:txBody>
      </p:sp>
      <p:sp>
        <p:nvSpPr>
          <p:cNvPr id="100354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412750" y="1727200"/>
            <a:ext cx="9070975" cy="5351463"/>
          </a:xfrm>
          <a:ln/>
        </p:spPr>
        <p:txBody>
          <a:bodyPr tIns="5544"/>
          <a:lstStyle/>
          <a:p>
            <a:pPr marL="0" indent="107950">
              <a:lnSpc>
                <a:spcPct val="98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IN" altLang="en-US" sz="2200" dirty="0">
                <a:latin typeface="Consolas" panose="020B0609020204030204" pitchFamily="49" charset="0"/>
              </a:rPr>
              <a:t>handle </a:t>
            </a:r>
            <a:r>
              <a:rPr lang="en-IN" altLang="en-US" sz="2200" b="1" dirty="0">
                <a:latin typeface="Consolas" panose="020B0609020204030204" pitchFamily="49" charset="0"/>
              </a:rPr>
              <a:t>= </a:t>
            </a:r>
            <a:r>
              <a:rPr lang="en-IN" altLang="en-US" sz="2200" b="1" dirty="0">
                <a:solidFill>
                  <a:srgbClr val="009999"/>
                </a:solidFill>
                <a:latin typeface="Consolas" panose="020B0609020204030204" pitchFamily="49" charset="0"/>
              </a:rPr>
              <a:t>requestAnimationFrame</a:t>
            </a:r>
            <a:r>
              <a:rPr lang="en-IN" altLang="en-US" sz="2200" dirty="0">
                <a:latin typeface="Consolas" panose="020B0609020204030204" pitchFamily="49" charset="0"/>
              </a:rPr>
              <a:t>(	callback );</a:t>
            </a:r>
          </a:p>
          <a:p>
            <a:pPr marL="431800" indent="-323850">
              <a:buSzPct val="45000"/>
              <a:buFont typeface="Wingdings" panose="05000000000000000000" pitchFamily="2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IN" altLang="en-US" sz="2200" dirty="0">
                <a:cs typeface="TimesNewRomanPSMT" pitchFamily="16" charset="0"/>
              </a:rPr>
              <a:t>Registers a function to call when the system is ready to update (repaint) the display</a:t>
            </a:r>
          </a:p>
          <a:p>
            <a:pPr marL="431800" indent="-323850">
              <a:buSzPct val="45000"/>
              <a:buFont typeface="Wingdings" panose="05000000000000000000" pitchFamily="2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IN" altLang="en-US" sz="2200" dirty="0">
                <a:cs typeface="TimesNewRomanPSMT" pitchFamily="16" charset="0"/>
              </a:rPr>
              <a:t>Provides smoother animations and allows browsers to optimise better</a:t>
            </a:r>
          </a:p>
          <a:p>
            <a:pPr marL="431800" indent="-323850">
              <a:buSzPct val="45000"/>
              <a:buFont typeface="Wingdings" panose="05000000000000000000" pitchFamily="2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IN" altLang="en-US" sz="2200" dirty="0">
                <a:cs typeface="TimesNewRomanPSMT" pitchFamily="16" charset="0"/>
              </a:rPr>
              <a:t>Recommended over traditional </a:t>
            </a:r>
            <a:r>
              <a:rPr lang="en-IN" altLang="en-US" sz="2200" dirty="0">
                <a:latin typeface="Consolas" panose="020B0609020204030204" pitchFamily="49" charset="0"/>
                <a:cs typeface="CourierNewPSMT" pitchFamily="49" charset="0"/>
              </a:rPr>
              <a:t>setInterval</a:t>
            </a:r>
            <a:r>
              <a:rPr lang="en-IN" altLang="en-US" sz="2200" dirty="0">
                <a:cs typeface="CourierNewPSMT" pitchFamily="49" charset="0"/>
              </a:rPr>
              <a:t>() </a:t>
            </a:r>
            <a:r>
              <a:rPr lang="en-IN" altLang="en-US" sz="2200" dirty="0">
                <a:cs typeface="TimesNewRomanPSMT" pitchFamily="16" charset="0"/>
              </a:rPr>
              <a:t>and </a:t>
            </a:r>
            <a:r>
              <a:rPr lang="en-IN" altLang="en-US" sz="2200" dirty="0">
                <a:latin typeface="Consolas" panose="020B0609020204030204" pitchFamily="49" charset="0"/>
                <a:cs typeface="CourierNewPSMT" pitchFamily="49" charset="0"/>
              </a:rPr>
              <a:t>setTimeout</a:t>
            </a:r>
            <a:r>
              <a:rPr lang="en-IN" altLang="en-US" sz="2200" dirty="0">
                <a:cs typeface="CourierNewPSMT" pitchFamily="49" charset="0"/>
              </a:rPr>
              <a:t>() </a:t>
            </a:r>
            <a:r>
              <a:rPr lang="en-IN" altLang="en-US" sz="2200" dirty="0">
                <a:cs typeface="TimesNewRomanPSMT" pitchFamily="16" charset="0"/>
              </a:rPr>
              <a:t>methods </a:t>
            </a:r>
          </a:p>
          <a:p>
            <a:pPr marL="431800" indent="-323850">
              <a:lnSpc>
                <a:spcPct val="98000"/>
              </a:lnSpc>
              <a:buSzPct val="45000"/>
              <a:buFont typeface="Wingdings" panose="05000000000000000000" pitchFamily="2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IN" altLang="en-US" sz="2200" i="1" dirty="0">
                <a:latin typeface="Consolas" panose="020B0609020204030204" pitchFamily="49" charset="0"/>
              </a:rPr>
              <a:t>callback</a:t>
            </a:r>
            <a:r>
              <a:rPr lang="en-IN" altLang="en-US" sz="2200" dirty="0">
                <a:latin typeface="Courier New" panose="02070309020205020404" pitchFamily="49" charset="0"/>
                <a:cs typeface="TimesNewRomanPSMT" pitchFamily="16" charset="0"/>
              </a:rPr>
              <a:t> </a:t>
            </a:r>
            <a:r>
              <a:rPr lang="en-IN" altLang="en-US" sz="2200" dirty="0">
                <a:cs typeface="TimesNewRomanPSMT" pitchFamily="16" charset="0"/>
              </a:rPr>
              <a:t>[in] - animation function to be called when system is ready</a:t>
            </a:r>
          </a:p>
          <a:p>
            <a:pPr marL="431800" indent="-323850">
              <a:lnSpc>
                <a:spcPct val="98000"/>
              </a:lnSpc>
              <a:buSzPct val="45000"/>
              <a:buFont typeface="Wingdings" panose="05000000000000000000" pitchFamily="2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IN" altLang="en-US" sz="2200" i="1" dirty="0">
                <a:latin typeface="Consolas" panose="020B0609020204030204" pitchFamily="49" charset="0"/>
              </a:rPr>
              <a:t>handle</a:t>
            </a:r>
            <a:r>
              <a:rPr lang="en-IN" altLang="en-US" sz="2200" dirty="0">
                <a:cs typeface="TimesNewRomanPSMT" pitchFamily="16" charset="0"/>
              </a:rPr>
              <a:t> [out, retval] - handle to the requestAnimationFrame method that can be used to cancel the request if needed</a:t>
            </a:r>
          </a:p>
          <a:p>
            <a:pPr marL="0" indent="107950">
              <a:lnSpc>
                <a:spcPct val="98000"/>
              </a:lnSpc>
              <a:buClrTx/>
              <a:buSzTx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IN" altLang="en-US" sz="2200" b="1" dirty="0">
                <a:solidFill>
                  <a:srgbClr val="009999"/>
                </a:solidFill>
                <a:latin typeface="Consolas" panose="020B0609020204030204" pitchFamily="49" charset="0"/>
              </a:rPr>
              <a:t>requestAnimFrame() - </a:t>
            </a:r>
            <a:r>
              <a:rPr lang="en-IN" altLang="en-US" sz="2200" dirty="0">
                <a:cs typeface="TimesNewRomanPSMT" pitchFamily="16" charset="0"/>
              </a:rPr>
              <a:t>wrapper from </a:t>
            </a:r>
            <a:r>
              <a:rPr lang="en-IN" altLang="en-US" sz="2200" i="1" dirty="0">
                <a:cs typeface="TimesNewRomanPSMT" pitchFamily="16" charset="0"/>
              </a:rPr>
              <a:t>webgl-utils.js </a:t>
            </a:r>
            <a:r>
              <a:rPr lang="en-IN" altLang="en-US" sz="2200" dirty="0">
                <a:cs typeface="TimesNewRomanPSMT" pitchFamily="16" charset="0"/>
              </a:rPr>
              <a:t>(JavaScript 			utilities for common WebGL tasks)</a:t>
            </a:r>
          </a:p>
          <a:p>
            <a:pPr marL="0" indent="107950">
              <a:buClrTx/>
              <a:buSzTx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IN" altLang="en-US" sz="2200" dirty="0">
              <a:cs typeface="TimesNewRomanPSMT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497157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 txBox="1">
            <a:spLocks noGrp="1"/>
          </p:cNvSpPr>
          <p:nvPr>
            <p:ph type="title"/>
          </p:nvPr>
        </p:nvSpPr>
        <p:spPr>
          <a:xfrm>
            <a:off x="949329" y="0"/>
            <a:ext cx="7238640" cy="1260360"/>
          </a:xfrm>
        </p:spPr>
        <p:txBody>
          <a:bodyPr/>
          <a:lstStyle/>
          <a:p>
            <a:pPr lvl="0"/>
            <a:r>
              <a:rPr lang="en-US" sz="3600" b="1" dirty="0"/>
              <a:t>OpenGL Timeline</a:t>
            </a:r>
          </a:p>
        </p:txBody>
      </p:sp>
      <p:sp>
        <p:nvSpPr>
          <p:cNvPr id="3" name="Rectangle 2"/>
          <p:cNvSpPr txBox="1">
            <a:spLocks noGrp="1"/>
          </p:cNvSpPr>
          <p:nvPr>
            <p:ph idx="1"/>
          </p:nvPr>
        </p:nvSpPr>
        <p:spPr>
          <a:xfrm>
            <a:off x="503280" y="1260359"/>
            <a:ext cx="9072000" cy="6188655"/>
          </a:xfrm>
        </p:spPr>
        <p:txBody>
          <a:bodyPr/>
          <a:lstStyle/>
          <a:p>
            <a:pPr marL="457200" lvl="0" indent="-45720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Evolved from SGI's IrisGL</a:t>
            </a:r>
          </a:p>
          <a:p>
            <a:pPr marL="457200" lvl="0" indent="-45720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1992 - Creation of OpenGL Architectural Review Board (ARB) and OpenGL 1.0</a:t>
            </a:r>
          </a:p>
          <a:p>
            <a:pPr marL="457200" lvl="0" indent="-45720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1997 – 2003 – OpenGL 1.1 – 1.5</a:t>
            </a:r>
          </a:p>
          <a:p>
            <a:pPr marL="457200" indent="-45720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2003 – OpenGL-ES 1.0</a:t>
            </a:r>
          </a:p>
          <a:p>
            <a:pPr marL="457200" lvl="0" indent="-45720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2004 – OpenGL 2.0</a:t>
            </a:r>
          </a:p>
          <a:p>
            <a:pPr marL="457200" lvl="0" indent="-45720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2006 – Control transferred to Khronos group</a:t>
            </a:r>
          </a:p>
          <a:p>
            <a:pPr marL="457200" lvl="0" indent="-45720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2008 - OpenGL 3.0</a:t>
            </a:r>
          </a:p>
          <a:p>
            <a:pPr marL="457200" lvl="0" indent="-45720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2010 – 2014 – OpenGL 4.0 - 4.5</a:t>
            </a:r>
          </a:p>
          <a:p>
            <a:pPr marL="457200" lvl="0" indent="-45720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2011 – WebGL 1.0</a:t>
            </a:r>
          </a:p>
          <a:p>
            <a:pPr marL="457200" lvl="0" indent="-45720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2017 – WebGL 2.0</a:t>
            </a: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922100-3BE7-4E6C-A8A0-6A3498D458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z="3600" b="1" dirty="0"/>
              <a:t>Exercise 3.1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68DECE-861C-43D3-AC13-49E1F435C757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2185639" y="6099717"/>
            <a:ext cx="7390360" cy="1226633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endParaRPr lang="en-AU" sz="20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AU" sz="2400" dirty="0"/>
              <a:t>Change the Axis of Rotation to Z-Axis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AU" sz="2400" dirty="0"/>
              <a:t>Mail your index.html to 3d@kbvis.com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D1F20E-1B7F-44DC-A3AD-7CE39CAE13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0830" y="1562040"/>
            <a:ext cx="5177931" cy="4908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39471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 txBox="1">
            <a:spLocks noGrp="1"/>
          </p:cNvSpPr>
          <p:nvPr>
            <p:ph type="title"/>
          </p:nvPr>
        </p:nvSpPr>
        <p:spPr>
          <a:xfrm>
            <a:off x="503280" y="301680"/>
            <a:ext cx="7807600" cy="1262160"/>
          </a:xfrm>
        </p:spPr>
        <p:txBody>
          <a:bodyPr tIns="31680"/>
          <a:lstStyle/>
          <a:p>
            <a:pPr lvl="0">
              <a:tabLst>
                <a:tab pos="723959" algn="l"/>
                <a:tab pos="1447919" algn="l"/>
                <a:tab pos="2171520" algn="l"/>
                <a:tab pos="2895479" algn="l"/>
                <a:tab pos="3619440" algn="l"/>
                <a:tab pos="4343400" algn="l"/>
                <a:tab pos="5067360" algn="l"/>
                <a:tab pos="5791320" algn="l"/>
                <a:tab pos="6514920" algn="l"/>
                <a:tab pos="7238880" algn="l"/>
                <a:tab pos="7962840" algn="l"/>
                <a:tab pos="8686800" algn="l"/>
              </a:tabLst>
            </a:pPr>
            <a:r>
              <a:rPr lang="en-US" sz="3600" b="1" dirty="0"/>
              <a:t>Moving on to 3D...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752560" y="1914479"/>
            <a:ext cx="4103640" cy="323676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Text Box 3"/>
          <p:cNvSpPr txBox="1"/>
          <p:nvPr/>
        </p:nvSpPr>
        <p:spPr>
          <a:xfrm>
            <a:off x="1306440" y="5813280"/>
            <a:ext cx="7478640" cy="44459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1" compatLnSpc="0">
            <a:noAutofit/>
          </a:bodyPr>
          <a:lstStyle/>
          <a:p>
            <a:pPr marL="0" marR="0" lvl="0" indent="0" algn="ctr" rtl="0" hangingPunct="0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723959" algn="l"/>
                <a:tab pos="1447919" algn="l"/>
                <a:tab pos="2171520" algn="l"/>
                <a:tab pos="2895479" algn="l"/>
                <a:tab pos="3619440" algn="l"/>
                <a:tab pos="4343400" algn="l"/>
                <a:tab pos="5067360" algn="l"/>
                <a:tab pos="5791320" algn="l"/>
                <a:tab pos="6514920" algn="l"/>
                <a:tab pos="7238880" algn="l"/>
              </a:tabLst>
            </a:pPr>
            <a:r>
              <a:rPr lang="en-US" sz="2600" b="0" i="0" u="none" strike="noStrike" kern="1200" spc="0" baseline="0" dirty="0">
                <a:ln>
                  <a:noFill/>
                </a:ln>
                <a:solidFill>
                  <a:srgbClr val="000000"/>
                </a:solidFill>
                <a:latin typeface="NimbusRomNo9L-ReguItal" pitchFamily="18"/>
                <a:ea typeface="Microsoft YaHei" pitchFamily="2"/>
                <a:cs typeface="Arial Unicode MS" pitchFamily="34"/>
              </a:rPr>
              <a:t>See examples/</a:t>
            </a:r>
            <a:r>
              <a:rPr lang="en-US" sz="2600" b="0" i="0" u="none" strike="noStrike" kern="1200" spc="0" baseline="0" dirty="0">
                <a:ln>
                  <a:noFill/>
                </a:ln>
                <a:solidFill>
                  <a:srgbClr val="000000"/>
                </a:solidFill>
                <a:latin typeface="NimbusRomNo9L-Regu" pitchFamily="18"/>
                <a:ea typeface="Microsoft YaHei" pitchFamily="2"/>
                <a:cs typeface="Arial Unicode MS" pitchFamily="34"/>
              </a:rPr>
              <a:t>coloring  folder</a:t>
            </a:r>
          </a:p>
        </p:txBody>
      </p:sp>
    </p:spTree>
    <p:extLst>
      <p:ext uri="{BB962C8B-B14F-4D97-AF65-F5344CB8AC3E}">
        <p14:creationId xmlns:p14="http://schemas.microsoft.com/office/powerpoint/2010/main" val="316807790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1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503238" y="107950"/>
            <a:ext cx="9069387" cy="1260475"/>
          </a:xfrm>
          <a:ln/>
        </p:spPr>
        <p:txBody>
          <a:bodyPr tIns="31680"/>
          <a:lstStyle/>
          <a:p>
            <a: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961313" algn="l"/>
                <a:tab pos="8686800" algn="l"/>
              </a:tabLst>
            </a:pPr>
            <a:r>
              <a:rPr lang="en-US" altLang="en-US" sz="3600" b="1" dirty="0"/>
              <a:t>3D Objects</a:t>
            </a:r>
          </a:p>
        </p:txBody>
      </p:sp>
      <p:sp>
        <p:nvSpPr>
          <p:cNvPr id="102402" name="Text Box 2"/>
          <p:cNvSpPr txBox="1">
            <a:spLocks noChangeArrowheads="1"/>
          </p:cNvSpPr>
          <p:nvPr/>
        </p:nvSpPr>
        <p:spPr bwMode="auto">
          <a:xfrm>
            <a:off x="1306513" y="5813425"/>
            <a:ext cx="7478712" cy="44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 anchorCtr="1"/>
          <a:lstStyle>
            <a:lvl1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>
              <a:lnSpc>
                <a:spcPct val="112000"/>
              </a:lnSpc>
            </a:pPr>
            <a:r>
              <a:rPr lang="en-US" altLang="en-US" sz="2600" dirty="0">
                <a:latin typeface="NimbusRomNo9L-ReguItal" charset="0"/>
              </a:rPr>
              <a:t>See examples/3d-shapes</a:t>
            </a:r>
            <a:r>
              <a:rPr lang="en-US" altLang="en-US" sz="2600" dirty="0">
                <a:latin typeface="NimbusRomNo9L-Regu" charset="0"/>
              </a:rPr>
              <a:t> </a:t>
            </a:r>
          </a:p>
        </p:txBody>
      </p:sp>
      <p:pic>
        <p:nvPicPr>
          <p:cNvPr id="10240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3050" y="1477963"/>
            <a:ext cx="4533900" cy="4029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4527086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777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00" y="1281113"/>
            <a:ext cx="9626600" cy="59991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7577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17501" y="107950"/>
            <a:ext cx="7188200" cy="1847850"/>
          </a:xfrm>
          <a:ln/>
        </p:spPr>
        <p:txBody>
          <a:bodyPr tIns="31680"/>
          <a:lstStyle/>
          <a:p>
            <a: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961313" algn="l"/>
                <a:tab pos="8686800" algn="l"/>
              </a:tabLst>
            </a:pPr>
            <a:r>
              <a:rPr lang="en-US" altLang="en-US" sz="3600" b="1" dirty="0"/>
              <a:t>Vertex and Index Buffers</a:t>
            </a:r>
            <a:br>
              <a:rPr lang="en-US" altLang="en-US" sz="3600" b="1" dirty="0"/>
            </a:br>
            <a:endParaRPr lang="en-US" altLang="en-US" sz="3600" b="1" dirty="0"/>
          </a:p>
        </p:txBody>
      </p:sp>
      <p:pic>
        <p:nvPicPr>
          <p:cNvPr id="7577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0850" y="1955800"/>
            <a:ext cx="3959225" cy="2390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7578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713" y="1865313"/>
            <a:ext cx="3600450" cy="2581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75781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0" y="4802188"/>
            <a:ext cx="2519363" cy="2249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75782" name="Text Box 6"/>
          <p:cNvSpPr txBox="1">
            <a:spLocks noChangeArrowheads="1"/>
          </p:cNvSpPr>
          <p:nvPr/>
        </p:nvSpPr>
        <p:spPr bwMode="auto">
          <a:xfrm>
            <a:off x="6202363" y="6208713"/>
            <a:ext cx="3114675" cy="86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69840" rIns="90000" bIns="45000"/>
          <a:lstStyle>
            <a:lvl1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r>
              <a:rPr lang="de-DE" altLang="en-US" sz="2800"/>
              <a:t>with Indexing</a:t>
            </a:r>
          </a:p>
        </p:txBody>
      </p:sp>
      <p:pic>
        <p:nvPicPr>
          <p:cNvPr id="75783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1188" y="4119563"/>
            <a:ext cx="1181100" cy="2009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5194593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5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503239" y="107950"/>
            <a:ext cx="7919402" cy="1260475"/>
          </a:xfrm>
          <a:ln/>
        </p:spPr>
        <p:txBody>
          <a:bodyPr tIns="31680"/>
          <a:lstStyle/>
          <a:p>
            <a: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961313" algn="l"/>
                <a:tab pos="8686800" algn="l"/>
              </a:tabLst>
            </a:pPr>
            <a:r>
              <a:rPr lang="en-US" altLang="en-US" sz="2600" b="1" dirty="0"/>
              <a:t>Using Vertex and Index Buffers </a:t>
            </a:r>
            <a:br>
              <a:rPr lang="en-US" altLang="en-US" sz="2600" b="1" dirty="0"/>
            </a:br>
            <a:r>
              <a:rPr lang="en-US" altLang="en-US" sz="2600" b="1" dirty="0"/>
              <a:t>to Define a Cube</a:t>
            </a:r>
          </a:p>
        </p:txBody>
      </p:sp>
      <p:sp>
        <p:nvSpPr>
          <p:cNvPr id="103426" name="Text Box 2"/>
          <p:cNvSpPr txBox="1">
            <a:spLocks noChangeArrowheads="1"/>
          </p:cNvSpPr>
          <p:nvPr/>
        </p:nvSpPr>
        <p:spPr bwMode="auto">
          <a:xfrm>
            <a:off x="236538" y="1292225"/>
            <a:ext cx="4922837" cy="5381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7015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lnSpc>
                <a:spcPct val="98000"/>
              </a:lnSpc>
            </a:pPr>
            <a:r>
              <a:rPr lang="en-IN" altLang="en-US" sz="800" dirty="0">
                <a:latin typeface="Consolas" panose="020B0609020204030204" pitchFamily="49" charset="0"/>
              </a:rPr>
              <a:t> </a:t>
            </a:r>
            <a:r>
              <a:rPr lang="en-IN" altLang="en-US" sz="800" b="1" dirty="0">
                <a:solidFill>
                  <a:srgbClr val="7F0055"/>
                </a:solidFill>
                <a:latin typeface="Consolas" panose="020B0609020204030204" pitchFamily="49" charset="0"/>
              </a:rPr>
              <a:t>function</a:t>
            </a:r>
            <a:r>
              <a:rPr lang="en-IN" altLang="en-US" sz="800" dirty="0">
                <a:latin typeface="Consolas" panose="020B0609020204030204" pitchFamily="49" charset="0"/>
              </a:rPr>
              <a:t> initBuffers() {</a:t>
            </a:r>
          </a:p>
          <a:p>
            <a:pPr>
              <a:lnSpc>
                <a:spcPct val="98000"/>
              </a:lnSpc>
            </a:pPr>
            <a:r>
              <a:rPr lang="en-IN" altLang="en-US" sz="800" dirty="0">
                <a:latin typeface="Consolas" panose="020B0609020204030204" pitchFamily="49" charset="0"/>
              </a:rPr>
              <a:t>        cubeVertexPositionBuffer = gl.createBuffer();</a:t>
            </a:r>
          </a:p>
          <a:p>
            <a:pPr>
              <a:lnSpc>
                <a:spcPct val="98000"/>
              </a:lnSpc>
            </a:pPr>
            <a:r>
              <a:rPr lang="en-IN" altLang="en-US" sz="800" dirty="0">
                <a:latin typeface="Consolas" panose="020B0609020204030204" pitchFamily="49" charset="0"/>
              </a:rPr>
              <a:t>        gl.bindBuffer(gl.ARRAY_BUFFER, cubeVertexPositionBuffer);</a:t>
            </a:r>
          </a:p>
          <a:p>
            <a:pPr>
              <a:lnSpc>
                <a:spcPct val="98000"/>
              </a:lnSpc>
            </a:pPr>
            <a:r>
              <a:rPr lang="en-IN" altLang="en-US" sz="800" dirty="0">
                <a:latin typeface="Consolas" panose="020B0609020204030204" pitchFamily="49" charset="0"/>
              </a:rPr>
              <a:t>        vertices = [</a:t>
            </a:r>
          </a:p>
          <a:p>
            <a:pPr>
              <a:lnSpc>
                <a:spcPct val="98000"/>
              </a:lnSpc>
            </a:pPr>
            <a:r>
              <a:rPr lang="en-IN" altLang="en-US" sz="800" dirty="0">
                <a:latin typeface="Consolas" panose="020B0609020204030204" pitchFamily="49" charset="0"/>
              </a:rPr>
              <a:t>            </a:t>
            </a:r>
            <a:r>
              <a:rPr lang="en-IN" altLang="en-US" sz="800" dirty="0">
                <a:solidFill>
                  <a:srgbClr val="3F7F5F"/>
                </a:solidFill>
                <a:latin typeface="Consolas" panose="020B0609020204030204" pitchFamily="49" charset="0"/>
              </a:rPr>
              <a:t>// Front face</a:t>
            </a:r>
          </a:p>
          <a:p>
            <a:pPr>
              <a:lnSpc>
                <a:spcPct val="98000"/>
              </a:lnSpc>
            </a:pPr>
            <a:r>
              <a:rPr lang="en-IN" altLang="en-US" sz="800" dirty="0">
                <a:latin typeface="Consolas" panose="020B0609020204030204" pitchFamily="49" charset="0"/>
              </a:rPr>
              <a:t>            -1.0, -1.0,  1.0,</a:t>
            </a:r>
          </a:p>
          <a:p>
            <a:pPr>
              <a:lnSpc>
                <a:spcPct val="98000"/>
              </a:lnSpc>
            </a:pPr>
            <a:r>
              <a:rPr lang="en-IN" altLang="en-US" sz="800" dirty="0">
                <a:latin typeface="Consolas" panose="020B0609020204030204" pitchFamily="49" charset="0"/>
              </a:rPr>
              <a:t>             1.0, -1.0,  1.0,</a:t>
            </a:r>
          </a:p>
          <a:p>
            <a:pPr>
              <a:lnSpc>
                <a:spcPct val="98000"/>
              </a:lnSpc>
            </a:pPr>
            <a:r>
              <a:rPr lang="en-IN" altLang="en-US" sz="800" dirty="0">
                <a:latin typeface="Consolas" panose="020B0609020204030204" pitchFamily="49" charset="0"/>
              </a:rPr>
              <a:t>             1.0,  1.0,  1.0,</a:t>
            </a:r>
          </a:p>
          <a:p>
            <a:pPr>
              <a:lnSpc>
                <a:spcPct val="98000"/>
              </a:lnSpc>
            </a:pPr>
            <a:r>
              <a:rPr lang="en-IN" altLang="en-US" sz="800" dirty="0">
                <a:latin typeface="Consolas" panose="020B0609020204030204" pitchFamily="49" charset="0"/>
              </a:rPr>
              <a:t>            -1.0,  1.0,  1.0,</a:t>
            </a:r>
          </a:p>
          <a:p>
            <a:pPr>
              <a:lnSpc>
                <a:spcPct val="98000"/>
              </a:lnSpc>
            </a:pPr>
            <a:endParaRPr lang="en-IN" altLang="en-US" sz="800" dirty="0">
              <a:latin typeface="Consolas" panose="020B0609020204030204" pitchFamily="49" charset="0"/>
            </a:endParaRPr>
          </a:p>
          <a:p>
            <a:pPr>
              <a:lnSpc>
                <a:spcPct val="98000"/>
              </a:lnSpc>
            </a:pPr>
            <a:r>
              <a:rPr lang="en-IN" altLang="en-US" sz="800" dirty="0">
                <a:latin typeface="Consolas" panose="020B0609020204030204" pitchFamily="49" charset="0"/>
              </a:rPr>
              <a:t>            </a:t>
            </a:r>
            <a:r>
              <a:rPr lang="en-IN" altLang="en-US" sz="800" dirty="0">
                <a:solidFill>
                  <a:srgbClr val="3F7F5F"/>
                </a:solidFill>
                <a:latin typeface="Consolas" panose="020B0609020204030204" pitchFamily="49" charset="0"/>
              </a:rPr>
              <a:t>// Back face</a:t>
            </a:r>
          </a:p>
          <a:p>
            <a:pPr>
              <a:lnSpc>
                <a:spcPct val="98000"/>
              </a:lnSpc>
            </a:pPr>
            <a:r>
              <a:rPr lang="en-IN" altLang="en-US" sz="800" dirty="0">
                <a:latin typeface="Consolas" panose="020B0609020204030204" pitchFamily="49" charset="0"/>
              </a:rPr>
              <a:t>            -1.0, -1.0, -1.0,</a:t>
            </a:r>
          </a:p>
          <a:p>
            <a:pPr>
              <a:lnSpc>
                <a:spcPct val="98000"/>
              </a:lnSpc>
            </a:pPr>
            <a:r>
              <a:rPr lang="en-IN" altLang="en-US" sz="800" dirty="0">
                <a:latin typeface="Consolas" panose="020B0609020204030204" pitchFamily="49" charset="0"/>
              </a:rPr>
              <a:t>            -1.0,  1.0, -1.0,</a:t>
            </a:r>
          </a:p>
          <a:p>
            <a:pPr>
              <a:lnSpc>
                <a:spcPct val="98000"/>
              </a:lnSpc>
            </a:pPr>
            <a:r>
              <a:rPr lang="en-IN" altLang="en-US" sz="800" dirty="0">
                <a:latin typeface="Consolas" panose="020B0609020204030204" pitchFamily="49" charset="0"/>
              </a:rPr>
              <a:t>             1.0,  1.0, -1.0,</a:t>
            </a:r>
          </a:p>
          <a:p>
            <a:pPr>
              <a:lnSpc>
                <a:spcPct val="98000"/>
              </a:lnSpc>
            </a:pPr>
            <a:r>
              <a:rPr lang="en-IN" altLang="en-US" sz="800" dirty="0">
                <a:latin typeface="Consolas" panose="020B0609020204030204" pitchFamily="49" charset="0"/>
              </a:rPr>
              <a:t>             1.0, -1.0, -1.0,</a:t>
            </a:r>
          </a:p>
          <a:p>
            <a:pPr>
              <a:lnSpc>
                <a:spcPct val="98000"/>
              </a:lnSpc>
            </a:pPr>
            <a:endParaRPr lang="en-IN" altLang="en-US" sz="800" dirty="0">
              <a:latin typeface="Consolas" panose="020B0609020204030204" pitchFamily="49" charset="0"/>
            </a:endParaRPr>
          </a:p>
          <a:p>
            <a:pPr>
              <a:lnSpc>
                <a:spcPct val="98000"/>
              </a:lnSpc>
            </a:pPr>
            <a:r>
              <a:rPr lang="en-IN" altLang="en-US" sz="800" dirty="0">
                <a:latin typeface="Consolas" panose="020B0609020204030204" pitchFamily="49" charset="0"/>
              </a:rPr>
              <a:t>            </a:t>
            </a:r>
            <a:r>
              <a:rPr lang="en-IN" altLang="en-US" sz="800" dirty="0">
                <a:solidFill>
                  <a:srgbClr val="3F7F5F"/>
                </a:solidFill>
                <a:latin typeface="Consolas" panose="020B0609020204030204" pitchFamily="49" charset="0"/>
              </a:rPr>
              <a:t>// Top face</a:t>
            </a:r>
          </a:p>
          <a:p>
            <a:pPr>
              <a:lnSpc>
                <a:spcPct val="98000"/>
              </a:lnSpc>
            </a:pPr>
            <a:r>
              <a:rPr lang="en-IN" altLang="en-US" sz="800" dirty="0">
                <a:latin typeface="Consolas" panose="020B0609020204030204" pitchFamily="49" charset="0"/>
              </a:rPr>
              <a:t>            -1.0,  1.0, -1.0,</a:t>
            </a:r>
          </a:p>
          <a:p>
            <a:pPr>
              <a:lnSpc>
                <a:spcPct val="98000"/>
              </a:lnSpc>
            </a:pPr>
            <a:r>
              <a:rPr lang="en-IN" altLang="en-US" sz="800" dirty="0">
                <a:latin typeface="Consolas" panose="020B0609020204030204" pitchFamily="49" charset="0"/>
              </a:rPr>
              <a:t>            -1.0,  1.0,  1.0,</a:t>
            </a:r>
          </a:p>
          <a:p>
            <a:pPr>
              <a:lnSpc>
                <a:spcPct val="98000"/>
              </a:lnSpc>
            </a:pPr>
            <a:r>
              <a:rPr lang="en-IN" altLang="en-US" sz="800" dirty="0">
                <a:latin typeface="Consolas" panose="020B0609020204030204" pitchFamily="49" charset="0"/>
              </a:rPr>
              <a:t>             1.0,  1.0,  1.0,</a:t>
            </a:r>
          </a:p>
          <a:p>
            <a:pPr>
              <a:lnSpc>
                <a:spcPct val="98000"/>
              </a:lnSpc>
            </a:pPr>
            <a:r>
              <a:rPr lang="en-IN" altLang="en-US" sz="800" dirty="0">
                <a:latin typeface="Consolas" panose="020B0609020204030204" pitchFamily="49" charset="0"/>
              </a:rPr>
              <a:t>             1.0,  1.0, -1.0,</a:t>
            </a:r>
          </a:p>
          <a:p>
            <a:pPr>
              <a:lnSpc>
                <a:spcPct val="98000"/>
              </a:lnSpc>
            </a:pPr>
            <a:endParaRPr lang="en-IN" altLang="en-US" sz="800" dirty="0">
              <a:latin typeface="Consolas" panose="020B0609020204030204" pitchFamily="49" charset="0"/>
            </a:endParaRPr>
          </a:p>
          <a:p>
            <a:pPr>
              <a:lnSpc>
                <a:spcPct val="98000"/>
              </a:lnSpc>
            </a:pPr>
            <a:r>
              <a:rPr lang="en-IN" altLang="en-US" sz="800" dirty="0">
                <a:latin typeface="Consolas" panose="020B0609020204030204" pitchFamily="49" charset="0"/>
              </a:rPr>
              <a:t>            </a:t>
            </a:r>
            <a:r>
              <a:rPr lang="en-IN" altLang="en-US" sz="800" dirty="0">
                <a:solidFill>
                  <a:srgbClr val="3F7F5F"/>
                </a:solidFill>
                <a:latin typeface="Consolas" panose="020B0609020204030204" pitchFamily="49" charset="0"/>
              </a:rPr>
              <a:t>// Bottom face</a:t>
            </a:r>
          </a:p>
          <a:p>
            <a:pPr>
              <a:lnSpc>
                <a:spcPct val="98000"/>
              </a:lnSpc>
            </a:pPr>
            <a:r>
              <a:rPr lang="en-IN" altLang="en-US" sz="800" dirty="0">
                <a:latin typeface="Consolas" panose="020B0609020204030204" pitchFamily="49" charset="0"/>
              </a:rPr>
              <a:t>            -1.0, -1.0, -1.0,</a:t>
            </a:r>
          </a:p>
          <a:p>
            <a:pPr>
              <a:lnSpc>
                <a:spcPct val="98000"/>
              </a:lnSpc>
            </a:pPr>
            <a:r>
              <a:rPr lang="en-IN" altLang="en-US" sz="800" dirty="0">
                <a:latin typeface="Consolas" panose="020B0609020204030204" pitchFamily="49" charset="0"/>
              </a:rPr>
              <a:t>             1.0, -1.0, -1.0,</a:t>
            </a:r>
          </a:p>
          <a:p>
            <a:pPr>
              <a:lnSpc>
                <a:spcPct val="98000"/>
              </a:lnSpc>
            </a:pPr>
            <a:r>
              <a:rPr lang="en-IN" altLang="en-US" sz="800" dirty="0">
                <a:latin typeface="Consolas" panose="020B0609020204030204" pitchFamily="49" charset="0"/>
              </a:rPr>
              <a:t>             1.0, -1.0,  1.0,</a:t>
            </a:r>
          </a:p>
          <a:p>
            <a:pPr>
              <a:lnSpc>
                <a:spcPct val="98000"/>
              </a:lnSpc>
            </a:pPr>
            <a:r>
              <a:rPr lang="en-IN" altLang="en-US" sz="800" dirty="0">
                <a:latin typeface="Consolas" panose="020B0609020204030204" pitchFamily="49" charset="0"/>
              </a:rPr>
              <a:t>            -1.0, -1.0,  1.0,</a:t>
            </a:r>
          </a:p>
          <a:p>
            <a:pPr>
              <a:lnSpc>
                <a:spcPct val="98000"/>
              </a:lnSpc>
            </a:pPr>
            <a:endParaRPr lang="en-IN" altLang="en-US" sz="800" dirty="0">
              <a:latin typeface="Consolas" panose="020B0609020204030204" pitchFamily="49" charset="0"/>
            </a:endParaRPr>
          </a:p>
          <a:p>
            <a:pPr>
              <a:lnSpc>
                <a:spcPct val="98000"/>
              </a:lnSpc>
            </a:pPr>
            <a:r>
              <a:rPr lang="en-IN" altLang="en-US" sz="800" dirty="0">
                <a:latin typeface="Consolas" panose="020B0609020204030204" pitchFamily="49" charset="0"/>
              </a:rPr>
              <a:t>            </a:t>
            </a:r>
            <a:r>
              <a:rPr lang="en-IN" altLang="en-US" sz="800" dirty="0">
                <a:solidFill>
                  <a:srgbClr val="3F7F5F"/>
                </a:solidFill>
                <a:latin typeface="Consolas" panose="020B0609020204030204" pitchFamily="49" charset="0"/>
              </a:rPr>
              <a:t>// Right face</a:t>
            </a:r>
          </a:p>
          <a:p>
            <a:pPr>
              <a:lnSpc>
                <a:spcPct val="98000"/>
              </a:lnSpc>
            </a:pPr>
            <a:r>
              <a:rPr lang="en-IN" altLang="en-US" sz="800" dirty="0">
                <a:latin typeface="Consolas" panose="020B0609020204030204" pitchFamily="49" charset="0"/>
              </a:rPr>
              <a:t>             1.0, -1.0, -1.0,</a:t>
            </a:r>
          </a:p>
          <a:p>
            <a:pPr>
              <a:lnSpc>
                <a:spcPct val="98000"/>
              </a:lnSpc>
            </a:pPr>
            <a:r>
              <a:rPr lang="en-IN" altLang="en-US" sz="800" dirty="0">
                <a:latin typeface="Consolas" panose="020B0609020204030204" pitchFamily="49" charset="0"/>
              </a:rPr>
              <a:t>             1.0,  1.0, -1.0,</a:t>
            </a:r>
          </a:p>
          <a:p>
            <a:pPr>
              <a:lnSpc>
                <a:spcPct val="98000"/>
              </a:lnSpc>
            </a:pPr>
            <a:r>
              <a:rPr lang="en-IN" altLang="en-US" sz="800" dirty="0">
                <a:latin typeface="Consolas" panose="020B0609020204030204" pitchFamily="49" charset="0"/>
              </a:rPr>
              <a:t>             1.0,  1.0,  1.0,</a:t>
            </a:r>
          </a:p>
          <a:p>
            <a:pPr>
              <a:lnSpc>
                <a:spcPct val="98000"/>
              </a:lnSpc>
            </a:pPr>
            <a:r>
              <a:rPr lang="en-IN" altLang="en-US" sz="800" dirty="0">
                <a:latin typeface="Consolas" panose="020B0609020204030204" pitchFamily="49" charset="0"/>
              </a:rPr>
              <a:t>             1.0, -1.0,  1.0,</a:t>
            </a:r>
          </a:p>
          <a:p>
            <a:pPr>
              <a:lnSpc>
                <a:spcPct val="98000"/>
              </a:lnSpc>
            </a:pPr>
            <a:endParaRPr lang="en-IN" altLang="en-US" sz="800" dirty="0">
              <a:latin typeface="Consolas" panose="020B0609020204030204" pitchFamily="49" charset="0"/>
            </a:endParaRPr>
          </a:p>
          <a:p>
            <a:pPr>
              <a:lnSpc>
                <a:spcPct val="98000"/>
              </a:lnSpc>
            </a:pPr>
            <a:r>
              <a:rPr lang="en-IN" altLang="en-US" sz="800" dirty="0">
                <a:latin typeface="Consolas" panose="020B0609020204030204" pitchFamily="49" charset="0"/>
              </a:rPr>
              <a:t>            </a:t>
            </a:r>
            <a:r>
              <a:rPr lang="en-IN" altLang="en-US" sz="800" dirty="0">
                <a:solidFill>
                  <a:srgbClr val="3F7F5F"/>
                </a:solidFill>
                <a:latin typeface="Consolas" panose="020B0609020204030204" pitchFamily="49" charset="0"/>
              </a:rPr>
              <a:t>// Left face</a:t>
            </a:r>
          </a:p>
          <a:p>
            <a:pPr>
              <a:lnSpc>
                <a:spcPct val="98000"/>
              </a:lnSpc>
            </a:pPr>
            <a:r>
              <a:rPr lang="en-IN" altLang="en-US" sz="800" dirty="0">
                <a:latin typeface="Consolas" panose="020B0609020204030204" pitchFamily="49" charset="0"/>
              </a:rPr>
              <a:t>            -1.0, -1.0, -1.0,</a:t>
            </a:r>
          </a:p>
          <a:p>
            <a:pPr>
              <a:lnSpc>
                <a:spcPct val="98000"/>
              </a:lnSpc>
            </a:pPr>
            <a:r>
              <a:rPr lang="en-IN" altLang="en-US" sz="800" dirty="0">
                <a:latin typeface="Consolas" panose="020B0609020204030204" pitchFamily="49" charset="0"/>
              </a:rPr>
              <a:t>            -1.0, -1.0,  1.0,</a:t>
            </a:r>
          </a:p>
          <a:p>
            <a:pPr>
              <a:lnSpc>
                <a:spcPct val="98000"/>
              </a:lnSpc>
            </a:pPr>
            <a:r>
              <a:rPr lang="en-IN" altLang="en-US" sz="800" dirty="0">
                <a:latin typeface="Consolas" panose="020B0609020204030204" pitchFamily="49" charset="0"/>
              </a:rPr>
              <a:t>            -1.0,  1.0,  1.0,</a:t>
            </a:r>
          </a:p>
          <a:p>
            <a:pPr>
              <a:lnSpc>
                <a:spcPct val="98000"/>
              </a:lnSpc>
            </a:pPr>
            <a:r>
              <a:rPr lang="en-IN" altLang="en-US" sz="800" dirty="0">
                <a:latin typeface="Consolas" panose="020B0609020204030204" pitchFamily="49" charset="0"/>
              </a:rPr>
              <a:t>            -1.0,  1.0, -1.0</a:t>
            </a:r>
          </a:p>
          <a:p>
            <a:pPr>
              <a:lnSpc>
                <a:spcPct val="98000"/>
              </a:lnSpc>
            </a:pPr>
            <a:r>
              <a:rPr lang="en-IN" altLang="en-US" sz="800" dirty="0">
                <a:latin typeface="Consolas" panose="020B0609020204030204" pitchFamily="49" charset="0"/>
              </a:rPr>
              <a:t>        ];</a:t>
            </a:r>
          </a:p>
          <a:p>
            <a:pPr>
              <a:lnSpc>
                <a:spcPct val="98000"/>
              </a:lnSpc>
            </a:pPr>
            <a:r>
              <a:rPr lang="en-IN" altLang="en-US" sz="800" dirty="0">
                <a:latin typeface="Consolas" panose="020B0609020204030204" pitchFamily="49" charset="0"/>
              </a:rPr>
              <a:t>        gl.bufferData(gl.ARRAY_BUFFER, </a:t>
            </a:r>
            <a:r>
              <a:rPr lang="en-IN" altLang="en-US" sz="800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IN" altLang="en-US" sz="800" dirty="0">
                <a:latin typeface="Consolas" panose="020B0609020204030204" pitchFamily="49" charset="0"/>
              </a:rPr>
              <a:t> Float32Array(vertices), gl.STATIC_DRAW);</a:t>
            </a:r>
          </a:p>
          <a:p>
            <a:pPr>
              <a:lnSpc>
                <a:spcPct val="98000"/>
              </a:lnSpc>
            </a:pPr>
            <a:r>
              <a:rPr lang="en-IN" altLang="en-US" sz="800" dirty="0">
                <a:latin typeface="Consolas" panose="020B0609020204030204" pitchFamily="49" charset="0"/>
              </a:rPr>
              <a:t>        cubeVertexPositionBuffer.itemSize = 3;</a:t>
            </a:r>
          </a:p>
          <a:p>
            <a:pPr>
              <a:lnSpc>
                <a:spcPct val="98000"/>
              </a:lnSpc>
            </a:pPr>
            <a:r>
              <a:rPr lang="en-IN" altLang="en-US" sz="800" dirty="0">
                <a:latin typeface="Consolas" panose="020B0609020204030204" pitchFamily="49" charset="0"/>
              </a:rPr>
              <a:t>        cubeVertexPositionBuffer.numItems = 24;</a:t>
            </a:r>
          </a:p>
          <a:p>
            <a:pPr>
              <a:lnSpc>
                <a:spcPct val="98000"/>
              </a:lnSpc>
            </a:pPr>
            <a:r>
              <a:rPr lang="en-IN" altLang="en-US" sz="800" dirty="0">
                <a:latin typeface="Consolas" panose="020B0609020204030204" pitchFamily="49" charset="0"/>
              </a:rPr>
              <a:t>	</a:t>
            </a:r>
          </a:p>
        </p:txBody>
      </p:sp>
      <p:sp>
        <p:nvSpPr>
          <p:cNvPr id="103427" name="Text Box 3"/>
          <p:cNvSpPr txBox="1">
            <a:spLocks noChangeArrowheads="1"/>
          </p:cNvSpPr>
          <p:nvPr/>
        </p:nvSpPr>
        <p:spPr bwMode="auto">
          <a:xfrm>
            <a:off x="522288" y="6535738"/>
            <a:ext cx="4252912" cy="917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 anchorCtr="1"/>
          <a:lstStyle>
            <a:lvl1pPr marL="215900" indent="-215900">
              <a:tabLst>
                <a:tab pos="939800" algn="l"/>
                <a:tab pos="1663700" algn="l"/>
                <a:tab pos="2386013" algn="l"/>
                <a:tab pos="3109913" algn="l"/>
                <a:tab pos="3833813" algn="l"/>
                <a:tab pos="4559300" algn="l"/>
                <a:tab pos="5283200" algn="l"/>
                <a:tab pos="6007100" algn="l"/>
                <a:tab pos="6729413" algn="l"/>
                <a:tab pos="74533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939800" algn="l"/>
                <a:tab pos="1663700" algn="l"/>
                <a:tab pos="2386013" algn="l"/>
                <a:tab pos="3109913" algn="l"/>
                <a:tab pos="3833813" algn="l"/>
                <a:tab pos="4559300" algn="l"/>
                <a:tab pos="5283200" algn="l"/>
                <a:tab pos="6007100" algn="l"/>
                <a:tab pos="6729413" algn="l"/>
                <a:tab pos="74533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939800" algn="l"/>
                <a:tab pos="1663700" algn="l"/>
                <a:tab pos="2386013" algn="l"/>
                <a:tab pos="3109913" algn="l"/>
                <a:tab pos="3833813" algn="l"/>
                <a:tab pos="4559300" algn="l"/>
                <a:tab pos="5283200" algn="l"/>
                <a:tab pos="6007100" algn="l"/>
                <a:tab pos="6729413" algn="l"/>
                <a:tab pos="74533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939800" algn="l"/>
                <a:tab pos="1663700" algn="l"/>
                <a:tab pos="2386013" algn="l"/>
                <a:tab pos="3109913" algn="l"/>
                <a:tab pos="3833813" algn="l"/>
                <a:tab pos="4559300" algn="l"/>
                <a:tab pos="5283200" algn="l"/>
                <a:tab pos="6007100" algn="l"/>
                <a:tab pos="6729413" algn="l"/>
                <a:tab pos="74533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939800" algn="l"/>
                <a:tab pos="1663700" algn="l"/>
                <a:tab pos="2386013" algn="l"/>
                <a:tab pos="3109913" algn="l"/>
                <a:tab pos="3833813" algn="l"/>
                <a:tab pos="4559300" algn="l"/>
                <a:tab pos="5283200" algn="l"/>
                <a:tab pos="6007100" algn="l"/>
                <a:tab pos="6729413" algn="l"/>
                <a:tab pos="74533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39800" algn="l"/>
                <a:tab pos="1663700" algn="l"/>
                <a:tab pos="2386013" algn="l"/>
                <a:tab pos="3109913" algn="l"/>
                <a:tab pos="3833813" algn="l"/>
                <a:tab pos="4559300" algn="l"/>
                <a:tab pos="5283200" algn="l"/>
                <a:tab pos="6007100" algn="l"/>
                <a:tab pos="6729413" algn="l"/>
                <a:tab pos="74533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39800" algn="l"/>
                <a:tab pos="1663700" algn="l"/>
                <a:tab pos="2386013" algn="l"/>
                <a:tab pos="3109913" algn="l"/>
                <a:tab pos="3833813" algn="l"/>
                <a:tab pos="4559300" algn="l"/>
                <a:tab pos="5283200" algn="l"/>
                <a:tab pos="6007100" algn="l"/>
                <a:tab pos="6729413" algn="l"/>
                <a:tab pos="74533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39800" algn="l"/>
                <a:tab pos="1663700" algn="l"/>
                <a:tab pos="2386013" algn="l"/>
                <a:tab pos="3109913" algn="l"/>
                <a:tab pos="3833813" algn="l"/>
                <a:tab pos="4559300" algn="l"/>
                <a:tab pos="5283200" algn="l"/>
                <a:tab pos="6007100" algn="l"/>
                <a:tab pos="6729413" algn="l"/>
                <a:tab pos="74533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39800" algn="l"/>
                <a:tab pos="1663700" algn="l"/>
                <a:tab pos="2386013" algn="l"/>
                <a:tab pos="3109913" algn="l"/>
                <a:tab pos="3833813" algn="l"/>
                <a:tab pos="4559300" algn="l"/>
                <a:tab pos="5283200" algn="l"/>
                <a:tab pos="6007100" algn="l"/>
                <a:tab pos="6729413" algn="l"/>
                <a:tab pos="74533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lnSpc>
                <a:spcPct val="112000"/>
              </a:lnSpc>
              <a:buSzPct val="45000"/>
              <a:buFont typeface="Wingdings" panose="05000000000000000000" pitchFamily="2" charset="2"/>
              <a:buChar char=""/>
            </a:pPr>
            <a:r>
              <a:rPr lang="en-US" altLang="en-US" dirty="0"/>
              <a:t>Specify cube vertices</a:t>
            </a:r>
          </a:p>
          <a:p>
            <a:pPr>
              <a:lnSpc>
                <a:spcPct val="112000"/>
              </a:lnSpc>
              <a:buSzPct val="45000"/>
              <a:buFont typeface="Wingdings" panose="05000000000000000000" pitchFamily="2" charset="2"/>
              <a:buChar char=""/>
            </a:pPr>
            <a:r>
              <a:rPr lang="en-US" altLang="en-US" dirty="0"/>
              <a:t>Vertices are not shared across faces, as colours are different</a:t>
            </a:r>
          </a:p>
        </p:txBody>
      </p:sp>
      <p:sp>
        <p:nvSpPr>
          <p:cNvPr id="103428" name="Text Box 4"/>
          <p:cNvSpPr txBox="1">
            <a:spLocks noChangeArrowheads="1"/>
          </p:cNvSpPr>
          <p:nvPr/>
        </p:nvSpPr>
        <p:spPr bwMode="auto">
          <a:xfrm>
            <a:off x="5249863" y="1422400"/>
            <a:ext cx="4716462" cy="4881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7015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lnSpc>
                <a:spcPct val="98000"/>
              </a:lnSpc>
            </a:pPr>
            <a:r>
              <a:rPr lang="en-IN" altLang="en-US" sz="800" dirty="0">
                <a:latin typeface="Consolas" panose="020B0609020204030204" pitchFamily="49" charset="0"/>
              </a:rPr>
              <a:t>        cubeVertexColorBuffer = gl.createBuffer();</a:t>
            </a:r>
          </a:p>
          <a:p>
            <a:pPr>
              <a:lnSpc>
                <a:spcPct val="98000"/>
              </a:lnSpc>
            </a:pPr>
            <a:r>
              <a:rPr lang="en-IN" altLang="en-US" sz="800" dirty="0">
                <a:latin typeface="Consolas" panose="020B0609020204030204" pitchFamily="49" charset="0"/>
              </a:rPr>
              <a:t>        gl.bindBuffer(gl.ARRAY_BUFFER, cubeVertexColorBuffer);</a:t>
            </a:r>
          </a:p>
          <a:p>
            <a:pPr>
              <a:lnSpc>
                <a:spcPct val="98000"/>
              </a:lnSpc>
            </a:pPr>
            <a:r>
              <a:rPr lang="en-IN" altLang="en-US" sz="800" dirty="0">
                <a:latin typeface="Consolas" panose="020B0609020204030204" pitchFamily="49" charset="0"/>
              </a:rPr>
              <a:t>        colors = [</a:t>
            </a:r>
          </a:p>
          <a:p>
            <a:pPr>
              <a:lnSpc>
                <a:spcPct val="98000"/>
              </a:lnSpc>
            </a:pPr>
            <a:r>
              <a:rPr lang="en-IN" altLang="en-US" sz="800" dirty="0">
                <a:latin typeface="Consolas" panose="020B0609020204030204" pitchFamily="49" charset="0"/>
              </a:rPr>
              <a:t>            [1.0, 0.0, 0.0, 1.0], </a:t>
            </a:r>
            <a:r>
              <a:rPr lang="en-IN" altLang="en-US" sz="800" dirty="0">
                <a:solidFill>
                  <a:srgbClr val="3F7F5F"/>
                </a:solidFill>
                <a:latin typeface="Consolas" panose="020B0609020204030204" pitchFamily="49" charset="0"/>
              </a:rPr>
              <a:t>// Front face</a:t>
            </a:r>
          </a:p>
          <a:p>
            <a:pPr>
              <a:lnSpc>
                <a:spcPct val="98000"/>
              </a:lnSpc>
            </a:pPr>
            <a:r>
              <a:rPr lang="en-IN" altLang="en-US" sz="800" dirty="0">
                <a:latin typeface="Consolas" panose="020B0609020204030204" pitchFamily="49" charset="0"/>
              </a:rPr>
              <a:t>            [1.0, 1.0, 0.0, 1.0], </a:t>
            </a:r>
            <a:r>
              <a:rPr lang="en-IN" altLang="en-US" sz="800" dirty="0">
                <a:solidFill>
                  <a:srgbClr val="3F7F5F"/>
                </a:solidFill>
                <a:latin typeface="Consolas" panose="020B0609020204030204" pitchFamily="49" charset="0"/>
              </a:rPr>
              <a:t>// Back face</a:t>
            </a:r>
          </a:p>
          <a:p>
            <a:pPr>
              <a:lnSpc>
                <a:spcPct val="98000"/>
              </a:lnSpc>
            </a:pPr>
            <a:r>
              <a:rPr lang="en-IN" altLang="en-US" sz="800" dirty="0">
                <a:latin typeface="Consolas" panose="020B0609020204030204" pitchFamily="49" charset="0"/>
              </a:rPr>
              <a:t>            [0.0, 1.0, 0.0, 1.0], </a:t>
            </a:r>
            <a:r>
              <a:rPr lang="en-IN" altLang="en-US" sz="800" dirty="0">
                <a:solidFill>
                  <a:srgbClr val="3F7F5F"/>
                </a:solidFill>
                <a:latin typeface="Consolas" panose="020B0609020204030204" pitchFamily="49" charset="0"/>
              </a:rPr>
              <a:t>// Top face</a:t>
            </a:r>
          </a:p>
          <a:p>
            <a:pPr>
              <a:lnSpc>
                <a:spcPct val="98000"/>
              </a:lnSpc>
            </a:pPr>
            <a:r>
              <a:rPr lang="en-IN" altLang="en-US" sz="800" dirty="0">
                <a:latin typeface="Consolas" panose="020B0609020204030204" pitchFamily="49" charset="0"/>
              </a:rPr>
              <a:t>            [1.0, 0.5, 0.5, 1.0], </a:t>
            </a:r>
            <a:r>
              <a:rPr lang="en-IN" altLang="en-US" sz="800" dirty="0">
                <a:solidFill>
                  <a:srgbClr val="3F7F5F"/>
                </a:solidFill>
                <a:latin typeface="Consolas" panose="020B0609020204030204" pitchFamily="49" charset="0"/>
              </a:rPr>
              <a:t>// Bottom face</a:t>
            </a:r>
          </a:p>
          <a:p>
            <a:pPr>
              <a:lnSpc>
                <a:spcPct val="98000"/>
              </a:lnSpc>
            </a:pPr>
            <a:r>
              <a:rPr lang="en-IN" altLang="en-US" sz="800" dirty="0">
                <a:latin typeface="Consolas" panose="020B0609020204030204" pitchFamily="49" charset="0"/>
              </a:rPr>
              <a:t>            [1.0, 0.0, 1.0, 1.0], </a:t>
            </a:r>
            <a:r>
              <a:rPr lang="en-IN" altLang="en-US" sz="800" dirty="0">
                <a:solidFill>
                  <a:srgbClr val="3F7F5F"/>
                </a:solidFill>
                <a:latin typeface="Consolas" panose="020B0609020204030204" pitchFamily="49" charset="0"/>
              </a:rPr>
              <a:t>// Right face</a:t>
            </a:r>
          </a:p>
          <a:p>
            <a:pPr>
              <a:lnSpc>
                <a:spcPct val="98000"/>
              </a:lnSpc>
            </a:pPr>
            <a:r>
              <a:rPr lang="en-IN" altLang="en-US" sz="800" dirty="0">
                <a:latin typeface="Consolas" panose="020B0609020204030204" pitchFamily="49" charset="0"/>
              </a:rPr>
              <a:t>            [0.0, 0.0, 1.0, 1.0]  </a:t>
            </a:r>
            <a:r>
              <a:rPr lang="en-IN" altLang="en-US" sz="800" dirty="0">
                <a:solidFill>
                  <a:srgbClr val="3F7F5F"/>
                </a:solidFill>
                <a:latin typeface="Consolas" panose="020B0609020204030204" pitchFamily="49" charset="0"/>
              </a:rPr>
              <a:t>// Left face</a:t>
            </a:r>
          </a:p>
          <a:p>
            <a:pPr>
              <a:lnSpc>
                <a:spcPct val="98000"/>
              </a:lnSpc>
            </a:pPr>
            <a:r>
              <a:rPr lang="en-IN" altLang="en-US" sz="800" dirty="0">
                <a:latin typeface="Consolas" panose="020B0609020204030204" pitchFamily="49" charset="0"/>
              </a:rPr>
              <a:t>        ];</a:t>
            </a:r>
          </a:p>
          <a:p>
            <a:pPr>
              <a:lnSpc>
                <a:spcPct val="98000"/>
              </a:lnSpc>
            </a:pPr>
            <a:r>
              <a:rPr lang="en-IN" altLang="en-US" sz="800" dirty="0">
                <a:latin typeface="Consolas" panose="020B0609020204030204" pitchFamily="49" charset="0"/>
              </a:rPr>
              <a:t>        </a:t>
            </a:r>
            <a:r>
              <a:rPr lang="en-IN" altLang="en-US" sz="800" b="1" dirty="0">
                <a:solidFill>
                  <a:srgbClr val="7F0055"/>
                </a:solidFill>
                <a:latin typeface="Consolas" panose="020B0609020204030204" pitchFamily="49" charset="0"/>
              </a:rPr>
              <a:t>var</a:t>
            </a:r>
            <a:r>
              <a:rPr lang="en-IN" altLang="en-US" sz="800" dirty="0">
                <a:latin typeface="Consolas" panose="020B0609020204030204" pitchFamily="49" charset="0"/>
              </a:rPr>
              <a:t> unpackedColors = [];</a:t>
            </a:r>
          </a:p>
          <a:p>
            <a:pPr>
              <a:lnSpc>
                <a:spcPct val="98000"/>
              </a:lnSpc>
            </a:pPr>
            <a:r>
              <a:rPr lang="en-IN" altLang="en-US" sz="800" dirty="0">
                <a:latin typeface="Consolas" panose="020B0609020204030204" pitchFamily="49" charset="0"/>
              </a:rPr>
              <a:t>        </a:t>
            </a:r>
            <a:r>
              <a:rPr lang="en-IN" altLang="en-US" sz="800" b="1" dirty="0">
                <a:solidFill>
                  <a:srgbClr val="7F0055"/>
                </a:solidFill>
                <a:latin typeface="Consolas" panose="020B0609020204030204" pitchFamily="49" charset="0"/>
              </a:rPr>
              <a:t>for</a:t>
            </a:r>
            <a:r>
              <a:rPr lang="en-IN" altLang="en-US" sz="800" dirty="0">
                <a:latin typeface="Consolas" panose="020B0609020204030204" pitchFamily="49" charset="0"/>
              </a:rPr>
              <a:t> (</a:t>
            </a:r>
            <a:r>
              <a:rPr lang="en-IN" altLang="en-US" sz="800" b="1" dirty="0">
                <a:solidFill>
                  <a:srgbClr val="7F0055"/>
                </a:solidFill>
                <a:latin typeface="Consolas" panose="020B0609020204030204" pitchFamily="49" charset="0"/>
              </a:rPr>
              <a:t>var</a:t>
            </a:r>
            <a:r>
              <a:rPr lang="en-IN" altLang="en-US" sz="800" dirty="0">
                <a:latin typeface="Consolas" panose="020B0609020204030204" pitchFamily="49" charset="0"/>
              </a:rPr>
              <a:t> i </a:t>
            </a:r>
            <a:r>
              <a:rPr lang="en-IN" altLang="en-US" sz="800" b="1" dirty="0">
                <a:solidFill>
                  <a:srgbClr val="7F0055"/>
                </a:solidFill>
                <a:latin typeface="Consolas" panose="020B0609020204030204" pitchFamily="49" charset="0"/>
              </a:rPr>
              <a:t>in</a:t>
            </a:r>
            <a:r>
              <a:rPr lang="en-IN" altLang="en-US" sz="800" dirty="0">
                <a:latin typeface="Consolas" panose="020B0609020204030204" pitchFamily="49" charset="0"/>
              </a:rPr>
              <a:t> colors) {</a:t>
            </a:r>
          </a:p>
          <a:p>
            <a:pPr>
              <a:lnSpc>
                <a:spcPct val="98000"/>
              </a:lnSpc>
            </a:pPr>
            <a:r>
              <a:rPr lang="en-IN" altLang="en-US" sz="800" dirty="0">
                <a:latin typeface="Consolas" panose="020B0609020204030204" pitchFamily="49" charset="0"/>
              </a:rPr>
              <a:t>            </a:t>
            </a:r>
            <a:r>
              <a:rPr lang="en-IN" altLang="en-US" sz="800" b="1" dirty="0">
                <a:solidFill>
                  <a:srgbClr val="7F0055"/>
                </a:solidFill>
                <a:latin typeface="Consolas" panose="020B0609020204030204" pitchFamily="49" charset="0"/>
              </a:rPr>
              <a:t>var</a:t>
            </a:r>
            <a:r>
              <a:rPr lang="en-IN" altLang="en-US" sz="800" dirty="0">
                <a:latin typeface="Consolas" panose="020B0609020204030204" pitchFamily="49" charset="0"/>
              </a:rPr>
              <a:t> color = colors[i];</a:t>
            </a:r>
          </a:p>
          <a:p>
            <a:pPr>
              <a:lnSpc>
                <a:spcPct val="98000"/>
              </a:lnSpc>
            </a:pPr>
            <a:r>
              <a:rPr lang="en-IN" altLang="en-US" sz="800" dirty="0">
                <a:latin typeface="Consolas" panose="020B0609020204030204" pitchFamily="49" charset="0"/>
              </a:rPr>
              <a:t>            </a:t>
            </a:r>
            <a:r>
              <a:rPr lang="en-IN" altLang="en-US" sz="800" b="1" dirty="0">
                <a:solidFill>
                  <a:srgbClr val="7F0055"/>
                </a:solidFill>
                <a:latin typeface="Consolas" panose="020B0609020204030204" pitchFamily="49" charset="0"/>
              </a:rPr>
              <a:t>for</a:t>
            </a:r>
            <a:r>
              <a:rPr lang="en-IN" altLang="en-US" sz="800" dirty="0">
                <a:latin typeface="Consolas" panose="020B0609020204030204" pitchFamily="49" charset="0"/>
              </a:rPr>
              <a:t> (</a:t>
            </a:r>
            <a:r>
              <a:rPr lang="en-IN" altLang="en-US" sz="800" b="1" dirty="0">
                <a:solidFill>
                  <a:srgbClr val="7F0055"/>
                </a:solidFill>
                <a:latin typeface="Consolas" panose="020B0609020204030204" pitchFamily="49" charset="0"/>
              </a:rPr>
              <a:t>var</a:t>
            </a:r>
            <a:r>
              <a:rPr lang="en-IN" altLang="en-US" sz="800" dirty="0">
                <a:latin typeface="Consolas" panose="020B0609020204030204" pitchFamily="49" charset="0"/>
              </a:rPr>
              <a:t> j=0; j &lt; 4; j++) {</a:t>
            </a:r>
          </a:p>
          <a:p>
            <a:pPr>
              <a:lnSpc>
                <a:spcPct val="98000"/>
              </a:lnSpc>
            </a:pPr>
            <a:r>
              <a:rPr lang="en-IN" altLang="en-US" sz="800" dirty="0">
                <a:latin typeface="Consolas" panose="020B0609020204030204" pitchFamily="49" charset="0"/>
              </a:rPr>
              <a:t>                unpackedColors = unpackedColors.concat(color);</a:t>
            </a:r>
          </a:p>
          <a:p>
            <a:pPr>
              <a:lnSpc>
                <a:spcPct val="98000"/>
              </a:lnSpc>
            </a:pPr>
            <a:r>
              <a:rPr lang="en-IN" altLang="en-US" sz="800" dirty="0">
                <a:latin typeface="Consolas" panose="020B0609020204030204" pitchFamily="49" charset="0"/>
              </a:rPr>
              <a:t>            }</a:t>
            </a:r>
          </a:p>
          <a:p>
            <a:pPr>
              <a:lnSpc>
                <a:spcPct val="98000"/>
              </a:lnSpc>
            </a:pPr>
            <a:r>
              <a:rPr lang="en-IN" altLang="en-US" sz="800" dirty="0">
                <a:latin typeface="Consolas" panose="020B0609020204030204" pitchFamily="49" charset="0"/>
              </a:rPr>
              <a:t>        }</a:t>
            </a:r>
          </a:p>
          <a:p>
            <a:pPr>
              <a:lnSpc>
                <a:spcPct val="98000"/>
              </a:lnSpc>
            </a:pPr>
            <a:r>
              <a:rPr lang="en-IN" altLang="en-US" sz="800" dirty="0">
                <a:latin typeface="Consolas" panose="020B0609020204030204" pitchFamily="49" charset="0"/>
              </a:rPr>
              <a:t>        gl.bufferData(gl.ARRAY_BUFFER, </a:t>
            </a:r>
            <a:r>
              <a:rPr lang="en-IN" altLang="en-US" sz="800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IN" altLang="en-US" sz="800" dirty="0">
                <a:latin typeface="Consolas" panose="020B0609020204030204" pitchFamily="49" charset="0"/>
              </a:rPr>
              <a:t> Float32Array(unpackedColors), 			gl.STATIC_DRAW);</a:t>
            </a:r>
          </a:p>
          <a:p>
            <a:pPr>
              <a:lnSpc>
                <a:spcPct val="98000"/>
              </a:lnSpc>
            </a:pPr>
            <a:r>
              <a:rPr lang="en-IN" altLang="en-US" sz="800" dirty="0">
                <a:latin typeface="Consolas" panose="020B0609020204030204" pitchFamily="49" charset="0"/>
              </a:rPr>
              <a:t>        cubeVertexColorBuffer.itemSize = 4;</a:t>
            </a:r>
          </a:p>
          <a:p>
            <a:pPr>
              <a:lnSpc>
                <a:spcPct val="98000"/>
              </a:lnSpc>
            </a:pPr>
            <a:r>
              <a:rPr lang="en-IN" altLang="en-US" sz="800" dirty="0">
                <a:latin typeface="Consolas" panose="020B0609020204030204" pitchFamily="49" charset="0"/>
              </a:rPr>
              <a:t>        cubeVertexColorBuffer.numItems = 24;</a:t>
            </a:r>
          </a:p>
          <a:p>
            <a:pPr>
              <a:lnSpc>
                <a:spcPct val="98000"/>
              </a:lnSpc>
            </a:pPr>
            <a:endParaRPr lang="en-IN" altLang="en-US" sz="800" dirty="0">
              <a:latin typeface="Consolas" panose="020B0609020204030204" pitchFamily="49" charset="0"/>
            </a:endParaRPr>
          </a:p>
          <a:p>
            <a:pPr>
              <a:lnSpc>
                <a:spcPct val="98000"/>
              </a:lnSpc>
            </a:pPr>
            <a:r>
              <a:rPr lang="en-IN" altLang="en-US" sz="800" dirty="0">
                <a:latin typeface="Consolas" panose="020B0609020204030204" pitchFamily="49" charset="0"/>
              </a:rPr>
              <a:t>        cubeVertexIndexBuffer = gl.createBuffer();</a:t>
            </a:r>
          </a:p>
          <a:p>
            <a:pPr>
              <a:lnSpc>
                <a:spcPct val="98000"/>
              </a:lnSpc>
            </a:pPr>
            <a:r>
              <a:rPr lang="en-IN" altLang="en-US" sz="800" dirty="0">
                <a:latin typeface="Consolas" panose="020B0609020204030204" pitchFamily="49" charset="0"/>
              </a:rPr>
              <a:t>        gl.bindBuffer(gl.ELEMENT_ARRAY_BUFFER, cubeVertexIndexBuffer);</a:t>
            </a:r>
          </a:p>
          <a:p>
            <a:pPr>
              <a:lnSpc>
                <a:spcPct val="98000"/>
              </a:lnSpc>
            </a:pPr>
            <a:r>
              <a:rPr lang="en-IN" altLang="en-US" sz="800" dirty="0">
                <a:latin typeface="Consolas" panose="020B0609020204030204" pitchFamily="49" charset="0"/>
              </a:rPr>
              <a:t>        </a:t>
            </a:r>
            <a:r>
              <a:rPr lang="en-IN" altLang="en-US" sz="800" b="1" dirty="0">
                <a:solidFill>
                  <a:srgbClr val="7F0055"/>
                </a:solidFill>
                <a:latin typeface="Consolas" panose="020B0609020204030204" pitchFamily="49" charset="0"/>
              </a:rPr>
              <a:t>var</a:t>
            </a:r>
            <a:r>
              <a:rPr lang="en-IN" altLang="en-US" sz="800" dirty="0">
                <a:latin typeface="Consolas" panose="020B0609020204030204" pitchFamily="49" charset="0"/>
              </a:rPr>
              <a:t> cubeVertexIndices = [</a:t>
            </a:r>
          </a:p>
          <a:p>
            <a:pPr>
              <a:lnSpc>
                <a:spcPct val="98000"/>
              </a:lnSpc>
            </a:pPr>
            <a:r>
              <a:rPr lang="en-IN" altLang="en-US" sz="800" dirty="0">
                <a:latin typeface="Consolas" panose="020B0609020204030204" pitchFamily="49" charset="0"/>
              </a:rPr>
              <a:t>            0, 1, 2,      0, 2, 3,    </a:t>
            </a:r>
            <a:r>
              <a:rPr lang="en-IN" altLang="en-US" sz="800" dirty="0">
                <a:solidFill>
                  <a:srgbClr val="3F7F5F"/>
                </a:solidFill>
                <a:latin typeface="Consolas" panose="020B0609020204030204" pitchFamily="49" charset="0"/>
              </a:rPr>
              <a:t>// Front face</a:t>
            </a:r>
          </a:p>
          <a:p>
            <a:pPr>
              <a:lnSpc>
                <a:spcPct val="98000"/>
              </a:lnSpc>
            </a:pPr>
            <a:r>
              <a:rPr lang="en-IN" altLang="en-US" sz="800" dirty="0">
                <a:latin typeface="Consolas" panose="020B0609020204030204" pitchFamily="49" charset="0"/>
              </a:rPr>
              <a:t>            4, 5, 6,      4, 6, 7,    </a:t>
            </a:r>
            <a:r>
              <a:rPr lang="en-IN" altLang="en-US" sz="800" dirty="0">
                <a:solidFill>
                  <a:srgbClr val="3F7F5F"/>
                </a:solidFill>
                <a:latin typeface="Consolas" panose="020B0609020204030204" pitchFamily="49" charset="0"/>
              </a:rPr>
              <a:t>// Back face</a:t>
            </a:r>
          </a:p>
          <a:p>
            <a:pPr>
              <a:lnSpc>
                <a:spcPct val="98000"/>
              </a:lnSpc>
            </a:pPr>
            <a:r>
              <a:rPr lang="en-IN" altLang="en-US" sz="800" dirty="0">
                <a:latin typeface="Consolas" panose="020B0609020204030204" pitchFamily="49" charset="0"/>
              </a:rPr>
              <a:t>            8, 9, 10,     8, 10, 11,  </a:t>
            </a:r>
            <a:r>
              <a:rPr lang="en-IN" altLang="en-US" sz="800" dirty="0">
                <a:solidFill>
                  <a:srgbClr val="3F7F5F"/>
                </a:solidFill>
                <a:latin typeface="Consolas" panose="020B0609020204030204" pitchFamily="49" charset="0"/>
              </a:rPr>
              <a:t>// Top face</a:t>
            </a:r>
          </a:p>
          <a:p>
            <a:pPr>
              <a:lnSpc>
                <a:spcPct val="98000"/>
              </a:lnSpc>
            </a:pPr>
            <a:r>
              <a:rPr lang="en-IN" altLang="en-US" sz="800" dirty="0">
                <a:latin typeface="Consolas" panose="020B0609020204030204" pitchFamily="49" charset="0"/>
              </a:rPr>
              <a:t>            12, 13, 14,   12, 14, 15, </a:t>
            </a:r>
            <a:r>
              <a:rPr lang="en-IN" altLang="en-US" sz="800" dirty="0">
                <a:solidFill>
                  <a:srgbClr val="3F7F5F"/>
                </a:solidFill>
                <a:latin typeface="Consolas" panose="020B0609020204030204" pitchFamily="49" charset="0"/>
              </a:rPr>
              <a:t>// Bottom face</a:t>
            </a:r>
          </a:p>
          <a:p>
            <a:pPr>
              <a:lnSpc>
                <a:spcPct val="98000"/>
              </a:lnSpc>
            </a:pPr>
            <a:r>
              <a:rPr lang="en-IN" altLang="en-US" sz="800" dirty="0">
                <a:latin typeface="Consolas" panose="020B0609020204030204" pitchFamily="49" charset="0"/>
              </a:rPr>
              <a:t>            16, 17, 18,   16, 18, 19, </a:t>
            </a:r>
            <a:r>
              <a:rPr lang="en-IN" altLang="en-US" sz="800" dirty="0">
                <a:solidFill>
                  <a:srgbClr val="3F7F5F"/>
                </a:solidFill>
                <a:latin typeface="Consolas" panose="020B0609020204030204" pitchFamily="49" charset="0"/>
              </a:rPr>
              <a:t>// Right face</a:t>
            </a:r>
          </a:p>
          <a:p>
            <a:pPr>
              <a:lnSpc>
                <a:spcPct val="98000"/>
              </a:lnSpc>
            </a:pPr>
            <a:r>
              <a:rPr lang="en-IN" altLang="en-US" sz="800" dirty="0">
                <a:latin typeface="Consolas" panose="020B0609020204030204" pitchFamily="49" charset="0"/>
              </a:rPr>
              <a:t>            20, 21, 22,   20, 22, 23  </a:t>
            </a:r>
            <a:r>
              <a:rPr lang="en-IN" altLang="en-US" sz="800" dirty="0">
                <a:solidFill>
                  <a:srgbClr val="3F7F5F"/>
                </a:solidFill>
                <a:latin typeface="Consolas" panose="020B0609020204030204" pitchFamily="49" charset="0"/>
              </a:rPr>
              <a:t>// Left face</a:t>
            </a:r>
          </a:p>
          <a:p>
            <a:pPr>
              <a:lnSpc>
                <a:spcPct val="98000"/>
              </a:lnSpc>
            </a:pPr>
            <a:r>
              <a:rPr lang="en-IN" altLang="en-US" sz="800" dirty="0">
                <a:latin typeface="Consolas" panose="020B0609020204030204" pitchFamily="49" charset="0"/>
              </a:rPr>
              <a:t>        ];</a:t>
            </a:r>
          </a:p>
          <a:p>
            <a:pPr>
              <a:lnSpc>
                <a:spcPct val="98000"/>
              </a:lnSpc>
            </a:pPr>
            <a:r>
              <a:rPr lang="en-IN" altLang="en-US" sz="800" dirty="0">
                <a:latin typeface="Consolas" panose="020B0609020204030204" pitchFamily="49" charset="0"/>
              </a:rPr>
              <a:t>        gl.bufferData(gl.ELEMENT_ARRAY_BUFFER, </a:t>
            </a:r>
            <a:r>
              <a:rPr lang="en-IN" altLang="en-US" sz="800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IN" altLang="en-US" sz="800" dirty="0">
                <a:latin typeface="Consolas" panose="020B0609020204030204" pitchFamily="49" charset="0"/>
              </a:rPr>
              <a:t> 						Uint16Array(cubeVertexIndices), gl.STATIC_DRAW);</a:t>
            </a:r>
          </a:p>
          <a:p>
            <a:pPr>
              <a:lnSpc>
                <a:spcPct val="98000"/>
              </a:lnSpc>
            </a:pPr>
            <a:r>
              <a:rPr lang="en-IN" altLang="en-US" sz="800" dirty="0">
                <a:latin typeface="Consolas" panose="020B0609020204030204" pitchFamily="49" charset="0"/>
              </a:rPr>
              <a:t>        cubeVertexIndexBuffer.itemSize = 1;</a:t>
            </a:r>
          </a:p>
          <a:p>
            <a:pPr>
              <a:lnSpc>
                <a:spcPct val="98000"/>
              </a:lnSpc>
            </a:pPr>
            <a:r>
              <a:rPr lang="en-IN" altLang="en-US" sz="800" dirty="0">
                <a:latin typeface="Consolas" panose="020B0609020204030204" pitchFamily="49" charset="0"/>
              </a:rPr>
              <a:t>        cubeVertexIndexBuffer.numItems = 36;</a:t>
            </a:r>
          </a:p>
          <a:p>
            <a:pPr>
              <a:lnSpc>
                <a:spcPct val="98000"/>
              </a:lnSpc>
            </a:pPr>
            <a:r>
              <a:rPr lang="en-IN" altLang="en-US" sz="800" dirty="0">
                <a:latin typeface="Consolas" panose="020B0609020204030204" pitchFamily="49" charset="0"/>
              </a:rPr>
              <a:t>    }</a:t>
            </a:r>
          </a:p>
        </p:txBody>
      </p:sp>
      <p:sp>
        <p:nvSpPr>
          <p:cNvPr id="103429" name="Text Box 5"/>
          <p:cNvSpPr txBox="1">
            <a:spLocks noChangeArrowheads="1"/>
          </p:cNvSpPr>
          <p:nvPr/>
        </p:nvSpPr>
        <p:spPr bwMode="auto">
          <a:xfrm>
            <a:off x="5118100" y="5983288"/>
            <a:ext cx="4759325" cy="820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 anchorCtr="1"/>
          <a:lstStyle>
            <a:lvl1pPr marL="215900" indent="-215900">
              <a:tabLst>
                <a:tab pos="939800" algn="l"/>
                <a:tab pos="1663700" algn="l"/>
                <a:tab pos="2386013" algn="l"/>
                <a:tab pos="3109913" algn="l"/>
                <a:tab pos="3833813" algn="l"/>
                <a:tab pos="4559300" algn="l"/>
                <a:tab pos="5283200" algn="l"/>
                <a:tab pos="6007100" algn="l"/>
                <a:tab pos="6729413" algn="l"/>
                <a:tab pos="74533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939800" algn="l"/>
                <a:tab pos="1663700" algn="l"/>
                <a:tab pos="2386013" algn="l"/>
                <a:tab pos="3109913" algn="l"/>
                <a:tab pos="3833813" algn="l"/>
                <a:tab pos="4559300" algn="l"/>
                <a:tab pos="5283200" algn="l"/>
                <a:tab pos="6007100" algn="l"/>
                <a:tab pos="6729413" algn="l"/>
                <a:tab pos="74533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939800" algn="l"/>
                <a:tab pos="1663700" algn="l"/>
                <a:tab pos="2386013" algn="l"/>
                <a:tab pos="3109913" algn="l"/>
                <a:tab pos="3833813" algn="l"/>
                <a:tab pos="4559300" algn="l"/>
                <a:tab pos="5283200" algn="l"/>
                <a:tab pos="6007100" algn="l"/>
                <a:tab pos="6729413" algn="l"/>
                <a:tab pos="74533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939800" algn="l"/>
                <a:tab pos="1663700" algn="l"/>
                <a:tab pos="2386013" algn="l"/>
                <a:tab pos="3109913" algn="l"/>
                <a:tab pos="3833813" algn="l"/>
                <a:tab pos="4559300" algn="l"/>
                <a:tab pos="5283200" algn="l"/>
                <a:tab pos="6007100" algn="l"/>
                <a:tab pos="6729413" algn="l"/>
                <a:tab pos="74533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939800" algn="l"/>
                <a:tab pos="1663700" algn="l"/>
                <a:tab pos="2386013" algn="l"/>
                <a:tab pos="3109913" algn="l"/>
                <a:tab pos="3833813" algn="l"/>
                <a:tab pos="4559300" algn="l"/>
                <a:tab pos="5283200" algn="l"/>
                <a:tab pos="6007100" algn="l"/>
                <a:tab pos="6729413" algn="l"/>
                <a:tab pos="74533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39800" algn="l"/>
                <a:tab pos="1663700" algn="l"/>
                <a:tab pos="2386013" algn="l"/>
                <a:tab pos="3109913" algn="l"/>
                <a:tab pos="3833813" algn="l"/>
                <a:tab pos="4559300" algn="l"/>
                <a:tab pos="5283200" algn="l"/>
                <a:tab pos="6007100" algn="l"/>
                <a:tab pos="6729413" algn="l"/>
                <a:tab pos="74533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39800" algn="l"/>
                <a:tab pos="1663700" algn="l"/>
                <a:tab pos="2386013" algn="l"/>
                <a:tab pos="3109913" algn="l"/>
                <a:tab pos="3833813" algn="l"/>
                <a:tab pos="4559300" algn="l"/>
                <a:tab pos="5283200" algn="l"/>
                <a:tab pos="6007100" algn="l"/>
                <a:tab pos="6729413" algn="l"/>
                <a:tab pos="74533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39800" algn="l"/>
                <a:tab pos="1663700" algn="l"/>
                <a:tab pos="2386013" algn="l"/>
                <a:tab pos="3109913" algn="l"/>
                <a:tab pos="3833813" algn="l"/>
                <a:tab pos="4559300" algn="l"/>
                <a:tab pos="5283200" algn="l"/>
                <a:tab pos="6007100" algn="l"/>
                <a:tab pos="6729413" algn="l"/>
                <a:tab pos="74533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39800" algn="l"/>
                <a:tab pos="1663700" algn="l"/>
                <a:tab pos="2386013" algn="l"/>
                <a:tab pos="3109913" algn="l"/>
                <a:tab pos="3833813" algn="l"/>
                <a:tab pos="4559300" algn="l"/>
                <a:tab pos="5283200" algn="l"/>
                <a:tab pos="6007100" algn="l"/>
                <a:tab pos="6729413" algn="l"/>
                <a:tab pos="74533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lnSpc>
                <a:spcPct val="112000"/>
              </a:lnSpc>
              <a:buSzPct val="45000"/>
              <a:buFont typeface="Wingdings" panose="05000000000000000000" pitchFamily="2" charset="2"/>
              <a:buChar char=""/>
            </a:pPr>
            <a:r>
              <a:rPr lang="en-US" altLang="en-US" dirty="0"/>
              <a:t>Define cube geometry by indexing into vertex buffer</a:t>
            </a:r>
          </a:p>
          <a:p>
            <a:pPr>
              <a:lnSpc>
                <a:spcPct val="112000"/>
              </a:lnSpc>
              <a:buSzPct val="45000"/>
              <a:buFont typeface="Wingdings" panose="05000000000000000000" pitchFamily="2" charset="2"/>
              <a:buChar char=""/>
            </a:pPr>
            <a:r>
              <a:rPr lang="en-US" altLang="en-US" dirty="0"/>
              <a:t>Index of shared vertex repeated, not the (x,y,z) position</a:t>
            </a:r>
          </a:p>
        </p:txBody>
      </p:sp>
    </p:spTree>
    <p:extLst>
      <p:ext uri="{BB962C8B-B14F-4D97-AF65-F5344CB8AC3E}">
        <p14:creationId xmlns:p14="http://schemas.microsoft.com/office/powerpoint/2010/main" val="227892771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503238" y="1706137"/>
            <a:ext cx="7993991" cy="4638907"/>
          </a:xfrm>
          <a:ln/>
        </p:spPr>
        <p:txBody>
          <a:bodyPr tIns="31680"/>
          <a:lstStyle/>
          <a:p>
            <a: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961313" algn="l"/>
                <a:tab pos="8686800" algn="l"/>
              </a:tabLst>
            </a:pPr>
            <a:r>
              <a:rPr lang="en-US" altLang="en-US" sz="6000" b="1" dirty="0"/>
              <a:t>DAY 5</a:t>
            </a:r>
          </a:p>
        </p:txBody>
      </p:sp>
    </p:spTree>
    <p:extLst>
      <p:ext uri="{BB962C8B-B14F-4D97-AF65-F5344CB8AC3E}">
        <p14:creationId xmlns:p14="http://schemas.microsoft.com/office/powerpoint/2010/main" val="318239365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 txBox="1">
            <a:spLocks noGrp="1"/>
          </p:cNvSpPr>
          <p:nvPr>
            <p:ph type="title"/>
          </p:nvPr>
        </p:nvSpPr>
        <p:spPr>
          <a:xfrm>
            <a:off x="503280" y="301680"/>
            <a:ext cx="6944000" cy="1262160"/>
          </a:xfrm>
        </p:spPr>
        <p:txBody>
          <a:bodyPr tIns="28080"/>
          <a:lstStyle/>
          <a:p>
            <a:pPr lvl="0">
              <a:tabLst>
                <a:tab pos="723959" algn="l"/>
                <a:tab pos="1447919" algn="l"/>
                <a:tab pos="2171520" algn="l"/>
                <a:tab pos="2895479" algn="l"/>
                <a:tab pos="3619440" algn="l"/>
                <a:tab pos="4343400" algn="l"/>
                <a:tab pos="5067360" algn="l"/>
                <a:tab pos="5791320" algn="l"/>
                <a:tab pos="6514920" algn="l"/>
                <a:tab pos="7238880" algn="l"/>
                <a:tab pos="7962840" algn="l"/>
                <a:tab pos="8686800" algn="l"/>
              </a:tabLst>
            </a:pPr>
            <a:r>
              <a:rPr lang="en-US" sz="3200" b="1" dirty="0"/>
              <a:t>OpenGL Shading Language</a:t>
            </a:r>
            <a:br>
              <a:rPr lang="en-US" sz="3200" b="1" dirty="0"/>
            </a:br>
            <a:r>
              <a:rPr lang="en-US" sz="3200" b="1" dirty="0"/>
              <a:t>(GLSL)</a:t>
            </a:r>
          </a:p>
        </p:txBody>
      </p:sp>
      <p:sp>
        <p:nvSpPr>
          <p:cNvPr id="3" name="Rectangle 2"/>
          <p:cNvSpPr txBox="1">
            <a:spLocks noGrp="1"/>
          </p:cNvSpPr>
          <p:nvPr>
            <p:ph idx="1"/>
          </p:nvPr>
        </p:nvSpPr>
        <p:spPr>
          <a:xfrm>
            <a:off x="503280" y="1768320"/>
            <a:ext cx="9070920" cy="4898880"/>
          </a:xfrm>
        </p:spPr>
        <p:txBody>
          <a:bodyPr tIns="24840"/>
          <a:lstStyle/>
          <a:p>
            <a:pPr marL="431640" lvl="0" indent="-324000">
              <a:spcAft>
                <a:spcPts val="1426"/>
              </a:spcAft>
              <a:buClr>
                <a:srgbClr val="000000"/>
              </a:buClr>
              <a:buSzPct val="45000"/>
              <a:buFont typeface="Wingdings" pitchFamily="2"/>
              <a:buChar char=""/>
              <a:tabLst>
                <a:tab pos="723600" algn="l"/>
                <a:tab pos="1447559" algn="l"/>
                <a:tab pos="2171520" algn="l"/>
                <a:tab pos="2895480" algn="l"/>
                <a:tab pos="3619440" algn="l"/>
                <a:tab pos="4343400" algn="l"/>
                <a:tab pos="5067000" algn="l"/>
                <a:tab pos="5790960" algn="l"/>
                <a:tab pos="6514920" algn="l"/>
                <a:tab pos="7238880" algn="l"/>
                <a:tab pos="7962839" algn="l"/>
                <a:tab pos="8686800" algn="l"/>
              </a:tabLst>
            </a:pPr>
            <a:r>
              <a:rPr lang="en-US" sz="2800" dirty="0"/>
              <a:t>GLSL is very similar to C</a:t>
            </a:r>
          </a:p>
          <a:p>
            <a:pPr marL="431640" lvl="0" indent="-324000">
              <a:spcAft>
                <a:spcPts val="1426"/>
              </a:spcAft>
              <a:buClr>
                <a:srgbClr val="000000"/>
              </a:buClr>
              <a:buSzPct val="45000"/>
              <a:buFont typeface="Wingdings" pitchFamily="2"/>
              <a:buChar char=""/>
              <a:tabLst>
                <a:tab pos="723600" algn="l"/>
                <a:tab pos="1447559" algn="l"/>
                <a:tab pos="2171520" algn="l"/>
                <a:tab pos="2895480" algn="l"/>
                <a:tab pos="3619440" algn="l"/>
                <a:tab pos="4343400" algn="l"/>
                <a:tab pos="5067000" algn="l"/>
                <a:tab pos="5790960" algn="l"/>
                <a:tab pos="6514920" algn="l"/>
                <a:tab pos="7238880" algn="l"/>
                <a:tab pos="7962839" algn="l"/>
                <a:tab pos="8686800" algn="l"/>
              </a:tabLst>
            </a:pPr>
            <a:r>
              <a:rPr lang="en-US" sz="2800" dirty="0"/>
              <a:t>Source code sent to GPU as a string</a:t>
            </a:r>
          </a:p>
          <a:p>
            <a:pPr marL="431640" lvl="0" indent="-324000">
              <a:spcAft>
                <a:spcPts val="1426"/>
              </a:spcAft>
              <a:buClr>
                <a:srgbClr val="000000"/>
              </a:buClr>
              <a:buSzPct val="45000"/>
              <a:buFont typeface="Wingdings" pitchFamily="2"/>
              <a:buChar char=""/>
              <a:tabLst>
                <a:tab pos="723600" algn="l"/>
                <a:tab pos="1447559" algn="l"/>
                <a:tab pos="2171520" algn="l"/>
                <a:tab pos="2895480" algn="l"/>
                <a:tab pos="3619440" algn="l"/>
                <a:tab pos="4343400" algn="l"/>
                <a:tab pos="5067000" algn="l"/>
                <a:tab pos="5790960" algn="l"/>
                <a:tab pos="6514920" algn="l"/>
                <a:tab pos="7238880" algn="l"/>
                <a:tab pos="7962839" algn="l"/>
                <a:tab pos="8686800" algn="l"/>
              </a:tabLst>
            </a:pPr>
            <a:r>
              <a:rPr lang="en-US" sz="2800" dirty="0"/>
              <a:t>Shader gets compiled and linked</a:t>
            </a:r>
          </a:p>
          <a:p>
            <a:pPr marL="431640" lvl="0" indent="-324000">
              <a:spcAft>
                <a:spcPts val="1426"/>
              </a:spcAft>
              <a:buClr>
                <a:srgbClr val="000000"/>
              </a:buClr>
              <a:buSzPct val="45000"/>
              <a:buFont typeface="Wingdings" pitchFamily="2"/>
              <a:buChar char=""/>
              <a:tabLst>
                <a:tab pos="723600" algn="l"/>
                <a:tab pos="1447559" algn="l"/>
                <a:tab pos="2171520" algn="l"/>
                <a:tab pos="2895480" algn="l"/>
                <a:tab pos="3619440" algn="l"/>
                <a:tab pos="4343400" algn="l"/>
                <a:tab pos="5067000" algn="l"/>
                <a:tab pos="5790960" algn="l"/>
                <a:tab pos="6514920" algn="l"/>
                <a:tab pos="7238880" algn="l"/>
                <a:tab pos="7962839" algn="l"/>
                <a:tab pos="8686800" algn="l"/>
              </a:tabLst>
            </a:pPr>
            <a:r>
              <a:rPr lang="en-US" sz="2800" dirty="0"/>
              <a:t>GLSL Types:</a:t>
            </a:r>
          </a:p>
          <a:p>
            <a:pPr marL="431640" lvl="0" indent="-324000">
              <a:spcAft>
                <a:spcPts val="1426"/>
              </a:spcAft>
              <a:tabLst>
                <a:tab pos="723600" algn="l"/>
                <a:tab pos="1447559" algn="l"/>
                <a:tab pos="2171520" algn="l"/>
                <a:tab pos="2895480" algn="l"/>
                <a:tab pos="3619440" algn="l"/>
                <a:tab pos="4343400" algn="l"/>
                <a:tab pos="5067000" algn="l"/>
                <a:tab pos="5790960" algn="l"/>
                <a:tab pos="6514920" algn="l"/>
                <a:tab pos="7238880" algn="l"/>
                <a:tab pos="7962839" algn="l"/>
                <a:tab pos="8686800" algn="l"/>
              </a:tabLst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00000" y="3959279"/>
            <a:ext cx="7050240" cy="3354480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302205862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BCE99-0B0B-4C3D-81B8-56A197717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z="3600" b="1" dirty="0"/>
              <a:t>Before GLSL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199BF96-309F-4DE5-8C4B-15D45F05609E}"/>
              </a:ext>
            </a:extLst>
          </p:cNvPr>
          <p:cNvSpPr/>
          <p:nvPr/>
        </p:nvSpPr>
        <p:spPr>
          <a:xfrm>
            <a:off x="401445" y="1762762"/>
            <a:ext cx="9367024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dirty="0"/>
              <a:t>void KB_VolumeRenderer::CreateAtiShader()</a:t>
            </a:r>
          </a:p>
          <a:p>
            <a:r>
              <a:rPr lang="en-AU" dirty="0"/>
              <a:t>{</a:t>
            </a:r>
          </a:p>
          <a:p>
            <a:r>
              <a:rPr lang="en-AU" dirty="0"/>
              <a:t>    m_unShader3D = </a:t>
            </a:r>
            <a:r>
              <a:rPr lang="en-AU" b="1" dirty="0"/>
              <a:t>glGenFragmentShadersATI</a:t>
            </a:r>
            <a:r>
              <a:rPr lang="en-AU" dirty="0"/>
              <a:t>(1);</a:t>
            </a:r>
          </a:p>
          <a:p>
            <a:r>
              <a:rPr lang="en-AU" dirty="0"/>
              <a:t>    </a:t>
            </a:r>
            <a:r>
              <a:rPr lang="en-AU" b="1" dirty="0"/>
              <a:t>glBindFragmentShaderATI</a:t>
            </a:r>
            <a:r>
              <a:rPr lang="en-AU" dirty="0"/>
              <a:t>(m_unShader3D);</a:t>
            </a:r>
          </a:p>
          <a:p>
            <a:endParaRPr lang="en-AU" dirty="0"/>
          </a:p>
          <a:p>
            <a:r>
              <a:rPr lang="en-AU" dirty="0"/>
              <a:t>    </a:t>
            </a:r>
            <a:r>
              <a:rPr lang="en-AU" b="1" dirty="0"/>
              <a:t>glBeginFragmentShaderATI</a:t>
            </a:r>
            <a:r>
              <a:rPr lang="en-AU" dirty="0"/>
              <a:t>();</a:t>
            </a:r>
          </a:p>
          <a:p>
            <a:endParaRPr lang="en-AU" dirty="0"/>
          </a:p>
          <a:p>
            <a:r>
              <a:rPr lang="en-AU" dirty="0"/>
              <a:t>    </a:t>
            </a:r>
            <a:r>
              <a:rPr lang="en-AU" b="1" dirty="0"/>
              <a:t>glSampleMapATI</a:t>
            </a:r>
            <a:r>
              <a:rPr lang="en-AU" dirty="0"/>
              <a:t>(GL_REG_0_ATI, GL_TEXTURE0_ARB, GL_SWIZZLE_STR_ATI);</a:t>
            </a:r>
          </a:p>
          <a:p>
            <a:r>
              <a:rPr lang="en-AU" dirty="0"/>
              <a:t>    </a:t>
            </a:r>
            <a:r>
              <a:rPr lang="en-AU" b="1" dirty="0"/>
              <a:t>glColorFragmentOp1ATI</a:t>
            </a:r>
            <a:r>
              <a:rPr lang="en-AU" dirty="0"/>
              <a:t>(GL_MOV_ATI, GL_REG_1_ATI, GL_NONE, GL_NONE, GL_REG_0_ATI, </a:t>
            </a:r>
          </a:p>
          <a:p>
            <a:r>
              <a:rPr lang="en-AU" dirty="0"/>
              <a:t>	GL_NONE, GL_NONE);</a:t>
            </a:r>
          </a:p>
          <a:p>
            <a:endParaRPr lang="en-AU" dirty="0"/>
          </a:p>
          <a:p>
            <a:r>
              <a:rPr lang="en-AU" dirty="0"/>
              <a:t>    </a:t>
            </a:r>
            <a:r>
              <a:rPr lang="en-AU" b="1" dirty="0"/>
              <a:t>glSampleMapATI</a:t>
            </a:r>
            <a:r>
              <a:rPr lang="en-AU" dirty="0"/>
              <a:t>(GL_REG_1_ATI, GL_REG_1_ATI, GL_SWIZZLE_STR_ATI);</a:t>
            </a:r>
          </a:p>
          <a:p>
            <a:r>
              <a:rPr lang="en-AU" dirty="0"/>
              <a:t>    </a:t>
            </a:r>
            <a:r>
              <a:rPr lang="en-AU" b="1" dirty="0"/>
              <a:t>glColorFragmentOp1ATI</a:t>
            </a:r>
            <a:r>
              <a:rPr lang="en-AU" dirty="0"/>
              <a:t>(GL_MOV_ATI, GL_REG_0_ATI, GL_NONE, GL_NONE, GL_REG_1_ATI, </a:t>
            </a:r>
          </a:p>
          <a:p>
            <a:r>
              <a:rPr lang="en-AU" dirty="0"/>
              <a:t>	GL_NONE, GL_NONE);</a:t>
            </a:r>
          </a:p>
          <a:p>
            <a:endParaRPr lang="en-AU" dirty="0"/>
          </a:p>
          <a:p>
            <a:r>
              <a:rPr lang="en-AU" dirty="0"/>
              <a:t>    </a:t>
            </a:r>
            <a:r>
              <a:rPr lang="en-AU" b="1" dirty="0"/>
              <a:t>glEndFragmentShaderATI</a:t>
            </a:r>
            <a:r>
              <a:rPr lang="en-AU" dirty="0"/>
              <a:t>();</a:t>
            </a:r>
          </a:p>
          <a:p>
            <a:r>
              <a:rPr lang="en-AU" dirty="0"/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0B5068-BB95-494A-A8C0-FE59D5FDE348}"/>
              </a:ext>
            </a:extLst>
          </p:cNvPr>
          <p:cNvSpPr txBox="1"/>
          <p:nvPr/>
        </p:nvSpPr>
        <p:spPr>
          <a:xfrm>
            <a:off x="2174488" y="6735337"/>
            <a:ext cx="54975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b="1" dirty="0"/>
              <a:t>UGLY! – like writing assembly code</a:t>
            </a:r>
          </a:p>
        </p:txBody>
      </p:sp>
    </p:spTree>
    <p:extLst>
      <p:ext uri="{BB962C8B-B14F-4D97-AF65-F5344CB8AC3E}">
        <p14:creationId xmlns:p14="http://schemas.microsoft.com/office/powerpoint/2010/main" val="408994604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9AEA81-19DD-4BBA-A24A-8B579DB2BD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280" y="301680"/>
            <a:ext cx="7146457" cy="1260360"/>
          </a:xfrm>
        </p:spPr>
        <p:txBody>
          <a:bodyPr/>
          <a:lstStyle/>
          <a:p>
            <a:r>
              <a:rPr lang="en-AU" sz="3600" b="1" dirty="0"/>
              <a:t>OpenGL and GLSL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E865AF0-776F-42B7-ABCF-989E6799F693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503280" y="5965902"/>
            <a:ext cx="9072719" cy="791658"/>
          </a:xfrm>
        </p:spPr>
        <p:txBody>
          <a:bodyPr/>
          <a:lstStyle/>
          <a:p>
            <a:r>
              <a:rPr lang="en-AU" dirty="0"/>
              <a:t>In OpenGL 3.3+ version number is the same</a:t>
            </a:r>
          </a:p>
          <a:p>
            <a:r>
              <a:rPr lang="en-AU" sz="2800" dirty="0">
                <a:hlinkClick r:id="rId2"/>
              </a:rPr>
              <a:t>https://www.khronos.org/registry/OpenGL/specs/gl/</a:t>
            </a:r>
            <a:endParaRPr lang="en-A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3E80C6-D62B-4D20-96ED-513C408468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80" y="1995734"/>
            <a:ext cx="4615130" cy="3515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19502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 txBox="1">
            <a:spLocks noGrp="1"/>
          </p:cNvSpPr>
          <p:nvPr>
            <p:ph type="title"/>
          </p:nvPr>
        </p:nvSpPr>
        <p:spPr>
          <a:xfrm>
            <a:off x="503280" y="301680"/>
            <a:ext cx="7594240" cy="1262160"/>
          </a:xfrm>
        </p:spPr>
        <p:txBody>
          <a:bodyPr tIns="31680"/>
          <a:lstStyle/>
          <a:p>
            <a:pPr lvl="0">
              <a:tabLst>
                <a:tab pos="723959" algn="l"/>
                <a:tab pos="1447919" algn="l"/>
                <a:tab pos="2171520" algn="l"/>
                <a:tab pos="2895479" algn="l"/>
                <a:tab pos="3619440" algn="l"/>
                <a:tab pos="4343400" algn="l"/>
                <a:tab pos="5067360" algn="l"/>
                <a:tab pos="5791320" algn="l"/>
                <a:tab pos="6514920" algn="l"/>
                <a:tab pos="7238880" algn="l"/>
                <a:tab pos="7962840" algn="l"/>
                <a:tab pos="8686800" algn="l"/>
              </a:tabLst>
            </a:pPr>
            <a:r>
              <a:rPr lang="en-US" sz="3600" b="1" dirty="0"/>
              <a:t>GLSL Qualifiers</a:t>
            </a:r>
          </a:p>
        </p:txBody>
      </p:sp>
      <p:sp>
        <p:nvSpPr>
          <p:cNvPr id="3" name="Rectangle 2"/>
          <p:cNvSpPr txBox="1">
            <a:spLocks noGrp="1"/>
          </p:cNvSpPr>
          <p:nvPr>
            <p:ph idx="1"/>
          </p:nvPr>
        </p:nvSpPr>
        <p:spPr>
          <a:xfrm>
            <a:off x="468360" y="1655999"/>
            <a:ext cx="9467640" cy="5760000"/>
          </a:xfrm>
        </p:spPr>
        <p:txBody>
          <a:bodyPr tIns="19440"/>
          <a:lstStyle/>
          <a:p>
            <a:pPr marL="431640" lvl="0" indent="-324000">
              <a:lnSpc>
                <a:spcPct val="80000"/>
              </a:lnSpc>
              <a:spcAft>
                <a:spcPts val="1426"/>
              </a:spcAft>
              <a:buClr>
                <a:srgbClr val="000000"/>
              </a:buClr>
              <a:buSzPct val="45000"/>
              <a:buFont typeface="Wingdings" pitchFamily="2"/>
              <a:buChar char=""/>
              <a:tabLst>
                <a:tab pos="723600" algn="l"/>
                <a:tab pos="1447559" algn="l"/>
                <a:tab pos="2171520" algn="l"/>
                <a:tab pos="2895480" algn="l"/>
                <a:tab pos="3619440" algn="l"/>
                <a:tab pos="4343400" algn="l"/>
                <a:tab pos="5067000" algn="l"/>
                <a:tab pos="5790960" algn="l"/>
                <a:tab pos="6514920" algn="l"/>
                <a:tab pos="7238880" algn="l"/>
                <a:tab pos="7962839" algn="l"/>
                <a:tab pos="8686800" algn="l"/>
              </a:tabLst>
            </a:pPr>
            <a:r>
              <a:rPr lang="en-US" sz="2200" b="1" i="1" dirty="0"/>
              <a:t>in – </a:t>
            </a:r>
            <a:r>
              <a:rPr lang="en-US" sz="2200" dirty="0"/>
              <a:t>input to the shader stage</a:t>
            </a:r>
          </a:p>
          <a:p>
            <a:pPr marL="431640" lvl="0" indent="-324000">
              <a:lnSpc>
                <a:spcPct val="80000"/>
              </a:lnSpc>
              <a:spcAft>
                <a:spcPts val="1426"/>
              </a:spcAft>
              <a:buClr>
                <a:srgbClr val="000000"/>
              </a:buClr>
              <a:buSzPct val="45000"/>
              <a:buFont typeface="Wingdings" pitchFamily="2"/>
              <a:buChar char=""/>
              <a:tabLst>
                <a:tab pos="723600" algn="l"/>
                <a:tab pos="1447559" algn="l"/>
                <a:tab pos="2171520" algn="l"/>
                <a:tab pos="2895480" algn="l"/>
                <a:tab pos="3619440" algn="l"/>
                <a:tab pos="4343400" algn="l"/>
                <a:tab pos="5067000" algn="l"/>
                <a:tab pos="5790960" algn="l"/>
                <a:tab pos="6514920" algn="l"/>
                <a:tab pos="7238880" algn="l"/>
                <a:tab pos="7962839" algn="l"/>
                <a:tab pos="8686800" algn="l"/>
              </a:tabLst>
            </a:pPr>
            <a:r>
              <a:rPr lang="en-US" sz="2200" b="1" i="1" dirty="0"/>
              <a:t>attribute</a:t>
            </a:r>
            <a:r>
              <a:rPr lang="en-US" sz="2200" dirty="0"/>
              <a:t> - linkage between a vertex shader and OpenGL for per-vertex data. Deprecated, now same as </a:t>
            </a:r>
            <a:r>
              <a:rPr lang="en-US" sz="2200" b="1" i="1" dirty="0"/>
              <a:t>in</a:t>
            </a:r>
            <a:r>
              <a:rPr lang="en-US" sz="2200" dirty="0"/>
              <a:t> variables.</a:t>
            </a:r>
          </a:p>
          <a:p>
            <a:pPr marL="431640" lvl="0" indent="-324000">
              <a:lnSpc>
                <a:spcPct val="80000"/>
              </a:lnSpc>
              <a:spcAft>
                <a:spcPts val="1426"/>
              </a:spcAft>
              <a:buClr>
                <a:srgbClr val="000000"/>
              </a:buClr>
              <a:buSzPct val="45000"/>
              <a:buFont typeface="Wingdings" pitchFamily="2"/>
              <a:buChar char=""/>
              <a:tabLst>
                <a:tab pos="723600" algn="l"/>
                <a:tab pos="1447559" algn="l"/>
                <a:tab pos="2171520" algn="l"/>
                <a:tab pos="2895480" algn="l"/>
                <a:tab pos="3619440" algn="l"/>
                <a:tab pos="4343400" algn="l"/>
                <a:tab pos="5067000" algn="l"/>
                <a:tab pos="5790960" algn="l"/>
                <a:tab pos="6514920" algn="l"/>
                <a:tab pos="7238880" algn="l"/>
                <a:tab pos="7962839" algn="l"/>
                <a:tab pos="8686800" algn="l"/>
              </a:tabLst>
            </a:pPr>
            <a:r>
              <a:rPr lang="en-US" sz="2200" b="1" i="1" dirty="0"/>
              <a:t>uniform</a:t>
            </a:r>
            <a:r>
              <a:rPr lang="en-US" sz="2200" dirty="0"/>
              <a:t> - linkage between a shader and OpenGL for per-render data</a:t>
            </a:r>
          </a:p>
          <a:p>
            <a:pPr marL="431640" lvl="0" indent="-324000">
              <a:lnSpc>
                <a:spcPct val="80000"/>
              </a:lnSpc>
              <a:spcAft>
                <a:spcPts val="1426"/>
              </a:spcAft>
              <a:buClr>
                <a:srgbClr val="000000"/>
              </a:buClr>
              <a:buSzPct val="45000"/>
              <a:buFont typeface="Wingdings" pitchFamily="2"/>
              <a:buChar char=""/>
              <a:tabLst>
                <a:tab pos="723600" algn="l"/>
                <a:tab pos="1447559" algn="l"/>
                <a:tab pos="2171520" algn="l"/>
                <a:tab pos="2895480" algn="l"/>
                <a:tab pos="3619440" algn="l"/>
                <a:tab pos="4343400" algn="l"/>
                <a:tab pos="5067000" algn="l"/>
                <a:tab pos="5790960" algn="l"/>
                <a:tab pos="6514920" algn="l"/>
                <a:tab pos="7238880" algn="l"/>
                <a:tab pos="7962839" algn="l"/>
                <a:tab pos="8686800" algn="l"/>
              </a:tabLst>
            </a:pPr>
            <a:r>
              <a:rPr lang="en-US" sz="2200" b="1" i="1" dirty="0"/>
              <a:t>varying</a:t>
            </a:r>
            <a:r>
              <a:rPr lang="en-US" sz="2200" dirty="0"/>
              <a:t> - linkage between the vertex shader and the fragment shader for interpolated data. Deprecated, now same as </a:t>
            </a:r>
            <a:r>
              <a:rPr lang="en-US" sz="2200" b="1" i="1" dirty="0"/>
              <a:t>in/out</a:t>
            </a:r>
            <a:r>
              <a:rPr lang="en-US" sz="2200" dirty="0"/>
              <a:t> variables.</a:t>
            </a:r>
          </a:p>
          <a:p>
            <a:pPr marL="431640" lvl="0" indent="-324000">
              <a:lnSpc>
                <a:spcPct val="80000"/>
              </a:lnSpc>
              <a:spcAft>
                <a:spcPts val="1426"/>
              </a:spcAft>
              <a:buClr>
                <a:srgbClr val="000000"/>
              </a:buClr>
              <a:buSzPct val="45000"/>
              <a:buFont typeface="Wingdings" pitchFamily="2"/>
              <a:buChar char=""/>
              <a:tabLst>
                <a:tab pos="723600" algn="l"/>
                <a:tab pos="1447559" algn="l"/>
                <a:tab pos="2171520" algn="l"/>
                <a:tab pos="2895480" algn="l"/>
                <a:tab pos="3619440" algn="l"/>
                <a:tab pos="4343400" algn="l"/>
                <a:tab pos="5067000" algn="l"/>
                <a:tab pos="5790960" algn="l"/>
                <a:tab pos="6514920" algn="l"/>
                <a:tab pos="7238880" algn="l"/>
                <a:tab pos="7962839" algn="l"/>
                <a:tab pos="8686800" algn="l"/>
              </a:tabLst>
            </a:pPr>
            <a:r>
              <a:rPr lang="en-US" sz="2200" b="1" i="1" dirty="0"/>
              <a:t>out</a:t>
            </a:r>
            <a:r>
              <a:rPr lang="en-US" sz="2200" dirty="0"/>
              <a:t> variable of the vertex shader needs to match </a:t>
            </a:r>
            <a:r>
              <a:rPr lang="en-US" sz="2200" b="1" i="1" dirty="0"/>
              <a:t>in</a:t>
            </a:r>
            <a:r>
              <a:rPr lang="en-US" sz="2200" dirty="0"/>
              <a:t> variable of the fragment shader</a:t>
            </a:r>
          </a:p>
          <a:p>
            <a:pPr marL="431640" lvl="0" indent="-324000">
              <a:lnSpc>
                <a:spcPct val="80000"/>
              </a:lnSpc>
              <a:spcAft>
                <a:spcPts val="1426"/>
              </a:spcAft>
              <a:buClr>
                <a:srgbClr val="000000"/>
              </a:buClr>
              <a:buSzPct val="45000"/>
              <a:buFont typeface="Wingdings" pitchFamily="2"/>
              <a:buChar char=""/>
              <a:tabLst>
                <a:tab pos="723600" algn="l"/>
                <a:tab pos="1447559" algn="l"/>
                <a:tab pos="2171520" algn="l"/>
                <a:tab pos="2895480" algn="l"/>
                <a:tab pos="3619440" algn="l"/>
                <a:tab pos="4343400" algn="l"/>
                <a:tab pos="5067000" algn="l"/>
                <a:tab pos="5790960" algn="l"/>
                <a:tab pos="6514920" algn="l"/>
                <a:tab pos="7238880" algn="l"/>
                <a:tab pos="7962839" algn="l"/>
                <a:tab pos="8686800" algn="l"/>
              </a:tabLst>
            </a:pPr>
            <a:r>
              <a:rPr lang="en-US" sz="2200" b="1" dirty="0"/>
              <a:t>Built-in Variables:</a:t>
            </a:r>
          </a:p>
          <a:p>
            <a:pPr marL="863639" lvl="0" indent="-324000">
              <a:lnSpc>
                <a:spcPct val="80000"/>
              </a:lnSpc>
              <a:buClr>
                <a:srgbClr val="000000"/>
              </a:buClr>
              <a:buSzPct val="45000"/>
              <a:buFont typeface="Wingdings" pitchFamily="2"/>
              <a:buChar char=""/>
              <a:tabLst>
                <a:tab pos="723959" algn="l"/>
                <a:tab pos="1447919" algn="l"/>
                <a:tab pos="2171879" algn="l"/>
                <a:tab pos="2895478" algn="l"/>
                <a:tab pos="3619439" algn="l"/>
                <a:tab pos="4343399" algn="l"/>
                <a:tab pos="5067359" algn="l"/>
                <a:tab pos="5791319" algn="l"/>
                <a:tab pos="6515279" algn="l"/>
                <a:tab pos="7238879" algn="l"/>
                <a:tab pos="7962839" algn="l"/>
                <a:tab pos="8686799" algn="l"/>
              </a:tabLst>
            </a:pPr>
            <a:r>
              <a:rPr lang="en-US" sz="2200" dirty="0"/>
              <a:t>vec4 </a:t>
            </a:r>
            <a:r>
              <a:rPr lang="en-US" sz="2200" b="1" dirty="0"/>
              <a:t>gl_Position</a:t>
            </a:r>
            <a:r>
              <a:rPr lang="en-US" sz="2200" dirty="0"/>
              <a:t> - vertex shader needs to set this variable to the computed position</a:t>
            </a:r>
          </a:p>
          <a:p>
            <a:pPr marL="863639" lvl="0" indent="-324000">
              <a:lnSpc>
                <a:spcPct val="100000"/>
              </a:lnSpc>
              <a:buClr>
                <a:srgbClr val="000000"/>
              </a:buClr>
              <a:buSzPct val="45000"/>
              <a:buFont typeface="Wingdings" pitchFamily="2"/>
              <a:buChar char=""/>
              <a:tabLst>
                <a:tab pos="723959" algn="l"/>
                <a:tab pos="1447919" algn="l"/>
                <a:tab pos="2171879" algn="l"/>
                <a:tab pos="2895478" algn="l"/>
                <a:tab pos="3619439" algn="l"/>
                <a:tab pos="4343399" algn="l"/>
                <a:tab pos="5067359" algn="l"/>
                <a:tab pos="5791319" algn="l"/>
                <a:tab pos="6515279" algn="l"/>
                <a:tab pos="7238879" algn="l"/>
                <a:tab pos="7962839" algn="l"/>
                <a:tab pos="8686799" algn="l"/>
              </a:tabLst>
            </a:pPr>
            <a:r>
              <a:rPr lang="en-US" sz="2200" dirty="0"/>
              <a:t>vec4 </a:t>
            </a:r>
            <a:r>
              <a:rPr lang="en-US" sz="2200" b="1" dirty="0"/>
              <a:t>gl_FragColor</a:t>
            </a:r>
            <a:r>
              <a:rPr lang="en-US" sz="2200" dirty="0"/>
              <a:t> - defines fragment’s RGBA color that will eventually be written to the frame buffer, set by the fragment shader. Post GLSL 130 output fragments may be user-specified</a:t>
            </a:r>
          </a:p>
        </p:txBody>
      </p:sp>
    </p:spTree>
    <p:extLst>
      <p:ext uri="{BB962C8B-B14F-4D97-AF65-F5344CB8AC3E}">
        <p14:creationId xmlns:p14="http://schemas.microsoft.com/office/powerpoint/2010/main" val="34056973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page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 t="39982"/>
          <a:stretch>
            <a:fillRect/>
          </a:stretch>
        </p:blipFill>
        <p:spPr>
          <a:xfrm>
            <a:off x="1834200" y="4637552"/>
            <a:ext cx="6616800" cy="276336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" name="Picture 1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6872400" y="60480"/>
            <a:ext cx="3063959" cy="177156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2"/>
          <p:cNvSpPr txBox="1">
            <a:spLocks noGrp="1"/>
          </p:cNvSpPr>
          <p:nvPr>
            <p:ph type="title"/>
          </p:nvPr>
        </p:nvSpPr>
        <p:spPr>
          <a:xfrm>
            <a:off x="-247834" y="245160"/>
            <a:ext cx="9069480" cy="1260360"/>
          </a:xfrm>
        </p:spPr>
        <p:txBody>
          <a:bodyPr tIns="31680"/>
          <a:lstStyle/>
          <a:p>
            <a:pPr lvl="0">
              <a:tabLst>
                <a:tab pos="723959" algn="l"/>
                <a:tab pos="1447919" algn="l"/>
                <a:tab pos="2171520" algn="l"/>
                <a:tab pos="2895479" algn="l"/>
                <a:tab pos="3619440" algn="l"/>
                <a:tab pos="4343400" algn="l"/>
                <a:tab pos="5067360" algn="l"/>
                <a:tab pos="5791320" algn="l"/>
                <a:tab pos="6514920" algn="l"/>
                <a:tab pos="7238880" algn="l"/>
                <a:tab pos="7962840" algn="l"/>
                <a:tab pos="8686800" algn="l"/>
              </a:tabLst>
            </a:pPr>
            <a:r>
              <a:rPr lang="en-US" sz="3600" b="1" dirty="0"/>
              <a:t>OpenGL-ES Overview</a:t>
            </a:r>
          </a:p>
        </p:txBody>
      </p:sp>
      <p:sp>
        <p:nvSpPr>
          <p:cNvPr id="5" name="Rectangle 2"/>
          <p:cNvSpPr txBox="1">
            <a:spLocks noGrp="1"/>
          </p:cNvSpPr>
          <p:nvPr>
            <p:ph idx="1"/>
          </p:nvPr>
        </p:nvSpPr>
        <p:spPr>
          <a:xfrm>
            <a:off x="503640" y="1603111"/>
            <a:ext cx="9648360" cy="3286440"/>
          </a:xfrm>
        </p:spPr>
        <p:txBody>
          <a:bodyPr tIns="28080"/>
          <a:lstStyle/>
          <a:p>
            <a:pPr marL="431640" lvl="0" indent="-324000">
              <a:spcAft>
                <a:spcPts val="850"/>
              </a:spcAft>
              <a:buClr>
                <a:srgbClr val="000000"/>
              </a:buClr>
              <a:buSzPct val="45000"/>
              <a:buFont typeface="Wingdings" pitchFamily="2"/>
              <a:buChar char=""/>
              <a:tabLst>
                <a:tab pos="723600" algn="l"/>
                <a:tab pos="1447559" algn="l"/>
                <a:tab pos="2171520" algn="l"/>
                <a:tab pos="2895480" algn="l"/>
                <a:tab pos="3619440" algn="l"/>
                <a:tab pos="4343400" algn="l"/>
                <a:tab pos="5067000" algn="l"/>
                <a:tab pos="5790960" algn="l"/>
                <a:tab pos="6514920" algn="l"/>
                <a:tab pos="7238880" algn="l"/>
                <a:tab pos="7962839" algn="l"/>
                <a:tab pos="8686800" algn="l"/>
              </a:tabLst>
            </a:pPr>
            <a:r>
              <a:rPr lang="en-US" sz="2600" dirty="0"/>
              <a:t>OpenGL for Embedded Systems – phones, consoles, appliances, vehicles</a:t>
            </a:r>
          </a:p>
          <a:p>
            <a:pPr marL="431640" lvl="0" indent="-324000">
              <a:spcAft>
                <a:spcPts val="850"/>
              </a:spcAft>
              <a:buClr>
                <a:srgbClr val="000000"/>
              </a:buClr>
              <a:buSzPct val="45000"/>
              <a:buFont typeface="Wingdings" pitchFamily="2"/>
              <a:buChar char=""/>
              <a:tabLst>
                <a:tab pos="723600" algn="l"/>
                <a:tab pos="1447559" algn="l"/>
                <a:tab pos="2171520" algn="l"/>
                <a:tab pos="2895480" algn="l"/>
                <a:tab pos="3619440" algn="l"/>
                <a:tab pos="4343400" algn="l"/>
                <a:tab pos="5067000" algn="l"/>
                <a:tab pos="5790960" algn="l"/>
                <a:tab pos="6514920" algn="l"/>
                <a:tab pos="7238880" algn="l"/>
                <a:tab pos="7962839" algn="l"/>
                <a:tab pos="8686800" algn="l"/>
              </a:tabLst>
            </a:pPr>
            <a:r>
              <a:rPr lang="en-US" sz="2600" dirty="0"/>
              <a:t>Lightweight API using well-defined subset profiles of desktop OpenGL</a:t>
            </a:r>
          </a:p>
          <a:p>
            <a:pPr marL="431640" lvl="0" indent="-324000">
              <a:spcAft>
                <a:spcPts val="850"/>
              </a:spcAft>
              <a:buClr>
                <a:srgbClr val="000000"/>
              </a:buClr>
              <a:buSzPct val="45000"/>
              <a:buFont typeface="Wingdings" pitchFamily="2"/>
              <a:buChar char=""/>
              <a:tabLst>
                <a:tab pos="723600" algn="l"/>
                <a:tab pos="1447559" algn="l"/>
                <a:tab pos="2171520" algn="l"/>
                <a:tab pos="2895480" algn="l"/>
                <a:tab pos="3619440" algn="l"/>
                <a:tab pos="4343400" algn="l"/>
                <a:tab pos="5067000" algn="l"/>
                <a:tab pos="5790960" algn="l"/>
                <a:tab pos="6514920" algn="l"/>
                <a:tab pos="7238880" algn="l"/>
                <a:tab pos="7962839" algn="l"/>
                <a:tab pos="8686800" algn="l"/>
              </a:tabLst>
            </a:pPr>
            <a:r>
              <a:rPr lang="en-US" sz="2600" dirty="0"/>
              <a:t>OpenGL ES 1.0 - for fixed function hardware</a:t>
            </a:r>
          </a:p>
          <a:p>
            <a:pPr marL="431640" lvl="0" indent="-324000">
              <a:spcAft>
                <a:spcPts val="850"/>
              </a:spcAft>
              <a:buClr>
                <a:srgbClr val="000000"/>
              </a:buClr>
              <a:buSzPct val="45000"/>
              <a:buFont typeface="Wingdings" pitchFamily="2"/>
              <a:buChar char=""/>
              <a:tabLst>
                <a:tab pos="723600" algn="l"/>
                <a:tab pos="1447559" algn="l"/>
                <a:tab pos="2171520" algn="l"/>
                <a:tab pos="2895480" algn="l"/>
                <a:tab pos="3619440" algn="l"/>
                <a:tab pos="4343400" algn="l"/>
                <a:tab pos="5067000" algn="l"/>
                <a:tab pos="5790960" algn="l"/>
                <a:tab pos="6514920" algn="l"/>
                <a:tab pos="7238880" algn="l"/>
                <a:tab pos="7962839" algn="l"/>
                <a:tab pos="8686800" algn="l"/>
              </a:tabLst>
            </a:pPr>
            <a:r>
              <a:rPr lang="en-US" sz="2600" dirty="0"/>
              <a:t>OpenGL ES 2.0 - programmable 3D graphics</a:t>
            </a:r>
          </a:p>
          <a:p>
            <a:pPr marL="431640" lvl="0" indent="-324000">
              <a:spcAft>
                <a:spcPts val="850"/>
              </a:spcAft>
              <a:buClr>
                <a:srgbClr val="000000"/>
              </a:buClr>
              <a:buSzPct val="45000"/>
              <a:buFont typeface="Wingdings" pitchFamily="2"/>
              <a:buChar char=""/>
              <a:tabLst>
                <a:tab pos="723600" algn="l"/>
                <a:tab pos="1447559" algn="l"/>
                <a:tab pos="2171520" algn="l"/>
                <a:tab pos="2895480" algn="l"/>
                <a:tab pos="3619440" algn="l"/>
                <a:tab pos="4343400" algn="l"/>
                <a:tab pos="5067000" algn="l"/>
                <a:tab pos="5790960" algn="l"/>
                <a:tab pos="6514920" algn="l"/>
                <a:tab pos="7238880" algn="l"/>
                <a:tab pos="7962839" algn="l"/>
                <a:tab pos="8686800" algn="l"/>
              </a:tabLst>
            </a:pPr>
            <a:r>
              <a:rPr lang="en-US" sz="2600" dirty="0"/>
              <a:t>OpenGL ES 3.0 – precision, texture improvements</a:t>
            </a:r>
          </a:p>
          <a:p>
            <a:pPr marL="431640" lvl="0" indent="-324000">
              <a:spcAft>
                <a:spcPts val="1426"/>
              </a:spcAft>
              <a:buClr>
                <a:srgbClr val="000000"/>
              </a:buClr>
              <a:buSzPct val="45000"/>
              <a:buFont typeface="Wingdings" pitchFamily="2"/>
              <a:buChar char=""/>
              <a:tabLst>
                <a:tab pos="723600" algn="l"/>
                <a:tab pos="1447559" algn="l"/>
                <a:tab pos="2171520" algn="l"/>
                <a:tab pos="2895480" algn="l"/>
                <a:tab pos="3619440" algn="l"/>
                <a:tab pos="4343400" algn="l"/>
                <a:tab pos="5067000" algn="l"/>
                <a:tab pos="5790960" algn="l"/>
                <a:tab pos="6514920" algn="l"/>
                <a:tab pos="7238880" algn="l"/>
                <a:tab pos="7962839" algn="l"/>
                <a:tab pos="8686800" algn="l"/>
              </a:tabLst>
            </a:pPr>
            <a:endParaRPr lang="en-US" dirty="0"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 txBox="1">
            <a:spLocks noGrp="1"/>
          </p:cNvSpPr>
          <p:nvPr>
            <p:ph type="title"/>
          </p:nvPr>
        </p:nvSpPr>
        <p:spPr>
          <a:xfrm>
            <a:off x="503280" y="301680"/>
            <a:ext cx="7594240" cy="1262160"/>
          </a:xfrm>
        </p:spPr>
        <p:txBody>
          <a:bodyPr tIns="31680"/>
          <a:lstStyle/>
          <a:p>
            <a:pPr lvl="0">
              <a:tabLst>
                <a:tab pos="723959" algn="l"/>
                <a:tab pos="1447919" algn="l"/>
                <a:tab pos="2171520" algn="l"/>
                <a:tab pos="2895479" algn="l"/>
                <a:tab pos="3619440" algn="l"/>
                <a:tab pos="4343400" algn="l"/>
                <a:tab pos="5067360" algn="l"/>
                <a:tab pos="5791320" algn="l"/>
                <a:tab pos="6514920" algn="l"/>
                <a:tab pos="7238880" algn="l"/>
                <a:tab pos="7962840" algn="l"/>
                <a:tab pos="8686800" algn="l"/>
              </a:tabLst>
            </a:pPr>
            <a:r>
              <a:rPr lang="en-US" sz="3600" b="1" dirty="0"/>
              <a:t>GLSL Uniforms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9B408F-91D3-4F60-8E23-EBB9B65CC0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80" y="1727974"/>
            <a:ext cx="8613476" cy="475005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F3F5FA6-8823-4067-9426-07EDEE469538}"/>
              </a:ext>
            </a:extLst>
          </p:cNvPr>
          <p:cNvSpPr/>
          <p:nvPr/>
        </p:nvSpPr>
        <p:spPr>
          <a:xfrm>
            <a:off x="503280" y="6642167"/>
            <a:ext cx="80720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dirty="0">
                <a:hlinkClick r:id="rId4"/>
              </a:rPr>
              <a:t>https://www.khronos.org/opengl/wiki/Uniform_(GLSL)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37491777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782FEA1-FB6F-439A-AE71-A43DC712BD16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503999" y="1349298"/>
            <a:ext cx="9487494" cy="6077414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dirty="0"/>
              <a:t>Call canvas.getContext("</a:t>
            </a:r>
            <a:r>
              <a:rPr lang="en-AU" b="1" dirty="0"/>
              <a:t>webgl2</a:t>
            </a:r>
            <a:r>
              <a:rPr lang="en-AU" dirty="0"/>
              <a:t>") instead of “webgl1”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dirty="0"/>
              <a:t>No “experimental” context anymore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Switch to GLSL 300 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Add “</a:t>
            </a:r>
            <a:r>
              <a:rPr lang="en-AU" b="1" dirty="0"/>
              <a:t>#version 300 es</a:t>
            </a:r>
            <a:r>
              <a:rPr lang="en-AU" dirty="0"/>
              <a:t>” </a:t>
            </a:r>
            <a:r>
              <a:rPr lang="en-AU" b="1" dirty="0"/>
              <a:t>right at the beginning</a:t>
            </a:r>
            <a:r>
              <a:rPr lang="en-AU" dirty="0"/>
              <a:t> of your shaders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Replace “</a:t>
            </a:r>
            <a:r>
              <a:rPr lang="en-US" b="1" dirty="0"/>
              <a:t>attribute”</a:t>
            </a:r>
            <a:r>
              <a:rPr lang="en-US" dirty="0"/>
              <a:t> with “</a:t>
            </a:r>
            <a:r>
              <a:rPr lang="en-US" b="1" dirty="0"/>
              <a:t>in</a:t>
            </a:r>
            <a:r>
              <a:rPr lang="en-US" dirty="0"/>
              <a:t>”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Replace “</a:t>
            </a:r>
            <a:r>
              <a:rPr lang="en-US" b="1" dirty="0"/>
              <a:t>varying”</a:t>
            </a:r>
            <a:r>
              <a:rPr lang="en-US" dirty="0"/>
              <a:t> with “</a:t>
            </a:r>
            <a:r>
              <a:rPr lang="en-US" b="1" dirty="0"/>
              <a:t>in</a:t>
            </a:r>
            <a:r>
              <a:rPr lang="en-US" dirty="0"/>
              <a:t>” or “</a:t>
            </a:r>
            <a:r>
              <a:rPr lang="en-US" b="1" dirty="0"/>
              <a:t>out</a:t>
            </a:r>
            <a:r>
              <a:rPr lang="en-US" dirty="0"/>
              <a:t>”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Replace “</a:t>
            </a:r>
            <a:r>
              <a:rPr lang="en-US" b="1" dirty="0"/>
              <a:t>gl_FragColor”</a:t>
            </a:r>
            <a:r>
              <a:rPr lang="en-US" dirty="0"/>
              <a:t> with your own output color</a:t>
            </a:r>
          </a:p>
          <a:p>
            <a:pPr marL="0" indent="0"/>
            <a:r>
              <a:rPr lang="en-US" sz="1800" dirty="0">
                <a:hlinkClick r:id="rId2"/>
              </a:rPr>
              <a:t>https://www.khronos.org/opengl/wiki/OpenGL_Shading_Language</a:t>
            </a:r>
            <a:endParaRPr lang="en-AU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08FCC80-568D-401F-87F9-D12920EC4C3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03999" y="301320"/>
            <a:ext cx="7446821" cy="769197"/>
          </a:xfrm>
        </p:spPr>
        <p:txBody>
          <a:bodyPr/>
          <a:lstStyle/>
          <a:p>
            <a:r>
              <a:rPr lang="en-AU" sz="3600" b="1" dirty="0"/>
              <a:t>Migrating to WebGL2</a:t>
            </a:r>
          </a:p>
        </p:txBody>
      </p:sp>
    </p:spTree>
    <p:extLst>
      <p:ext uri="{BB962C8B-B14F-4D97-AF65-F5344CB8AC3E}">
        <p14:creationId xmlns:p14="http://schemas.microsoft.com/office/powerpoint/2010/main" val="137663989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17501" y="107950"/>
            <a:ext cx="7188200" cy="1847850"/>
          </a:xfrm>
          <a:ln/>
        </p:spPr>
        <p:txBody>
          <a:bodyPr tIns="31680"/>
          <a:lstStyle/>
          <a:p>
            <a: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961313" algn="l"/>
                <a:tab pos="8686800" algn="l"/>
              </a:tabLst>
            </a:pPr>
            <a:r>
              <a:rPr lang="en-US" altLang="en-US" sz="3600" b="1" dirty="0"/>
              <a:t>Example 04 – WebGL2 Version</a:t>
            </a:r>
            <a:br>
              <a:rPr lang="en-US" altLang="en-US" sz="3600" b="1" dirty="0"/>
            </a:br>
            <a:endParaRPr lang="en-US" altLang="en-US" sz="36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8208A87-3B8D-4D5B-AFDD-5542BE3D8D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368" y="2309993"/>
            <a:ext cx="9150150" cy="4548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48257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17501" y="107950"/>
            <a:ext cx="7188200" cy="1847850"/>
          </a:xfrm>
          <a:ln/>
        </p:spPr>
        <p:txBody>
          <a:bodyPr tIns="31680"/>
          <a:lstStyle/>
          <a:p>
            <a: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961313" algn="l"/>
                <a:tab pos="8686800" algn="l"/>
              </a:tabLst>
            </a:pPr>
            <a:r>
              <a:rPr lang="en-US" altLang="en-US" sz="3600" b="1" dirty="0"/>
              <a:t>Example 04 – WebGL2 Version</a:t>
            </a:r>
            <a:br>
              <a:rPr lang="en-US" altLang="en-US" sz="3600" b="1" dirty="0"/>
            </a:br>
            <a:endParaRPr lang="en-US" altLang="en-US" sz="3600" b="1" dirty="0"/>
          </a:p>
        </p:txBody>
      </p:sp>
      <p:pic>
        <p:nvPicPr>
          <p:cNvPr id="1028" name="Picture 4" descr="C:\Users\karthikb\AppData\Local\Temp\SNAGHTML440377b1.PNG">
            <a:extLst>
              <a:ext uri="{FF2B5EF4-FFF2-40B4-BE49-F238E27FC236}">
                <a16:creationId xmlns:a16="http://schemas.microsoft.com/office/drawing/2014/main" id="{B47A6A34-9CA2-4439-BF69-99DCB11C0E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475" y="1159727"/>
            <a:ext cx="8066088" cy="6399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807454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613D2B8-F17E-49D4-9930-994C230BAC34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503999" y="1768680"/>
            <a:ext cx="9072000" cy="5455080"/>
          </a:xfrm>
        </p:spPr>
        <p:txBody>
          <a:bodyPr/>
          <a:lstStyle/>
          <a:p>
            <a:r>
              <a:rPr lang="en-US" sz="2400" dirty="0"/>
              <a:t>Interpolation qualifiers control how interpolation of values happens across a triangle or other primitive.</a:t>
            </a:r>
          </a:p>
          <a:p>
            <a:endParaRPr lang="en-US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 dirty="0"/>
              <a:t>flat</a:t>
            </a:r>
          </a:p>
          <a:p>
            <a:r>
              <a:rPr lang="en-US" sz="2400" dirty="0"/>
              <a:t>The value will not be interpolated. The value given to the fragment shader is the value from the Provoking Vertex for that primitive.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/>
              <a:t>noperspective</a:t>
            </a:r>
          </a:p>
          <a:p>
            <a:r>
              <a:rPr lang="en-US" sz="2400" dirty="0"/>
              <a:t>The value will be linearly interpolated in window-space. This is usually not what you want, but it can have its uses.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/>
              <a:t>smooth</a:t>
            </a:r>
          </a:p>
          <a:p>
            <a:r>
              <a:rPr lang="en-US" sz="2400" dirty="0"/>
              <a:t>The value will be interpolated in a perspective-correct fashion. This is the default if no qualifier is present.</a:t>
            </a:r>
            <a:endParaRPr lang="en-AU" sz="2400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92B2ED6-8A24-4E5F-A6E4-5F0E188CE03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03999" y="301320"/>
            <a:ext cx="6943281" cy="1261800"/>
          </a:xfrm>
        </p:spPr>
        <p:txBody>
          <a:bodyPr/>
          <a:lstStyle/>
          <a:p>
            <a:r>
              <a:rPr lang="en-US" sz="3600" b="1" dirty="0"/>
              <a:t>Interpolation qualifiers</a:t>
            </a:r>
            <a:endParaRPr lang="en-AU" sz="3600" b="1" dirty="0"/>
          </a:p>
        </p:txBody>
      </p:sp>
    </p:spTree>
    <p:extLst>
      <p:ext uri="{BB962C8B-B14F-4D97-AF65-F5344CB8AC3E}">
        <p14:creationId xmlns:p14="http://schemas.microsoft.com/office/powerpoint/2010/main" val="130729258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89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503238" y="107950"/>
            <a:ext cx="8130123" cy="1260475"/>
          </a:xfrm>
          <a:ln/>
        </p:spPr>
        <p:txBody>
          <a:bodyPr tIns="31680"/>
          <a:lstStyle/>
          <a:p>
            <a: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961313" algn="l"/>
                <a:tab pos="8686800" algn="l"/>
              </a:tabLst>
            </a:pPr>
            <a:r>
              <a:rPr lang="en-US" altLang="en-US" sz="3600" b="1" dirty="0"/>
              <a:t>Flat Colour</a:t>
            </a:r>
          </a:p>
        </p:txBody>
      </p:sp>
      <p:sp>
        <p:nvSpPr>
          <p:cNvPr id="89090" name="Text Box 2"/>
          <p:cNvSpPr txBox="1">
            <a:spLocks noChangeArrowheads="1"/>
          </p:cNvSpPr>
          <p:nvPr/>
        </p:nvSpPr>
        <p:spPr bwMode="auto">
          <a:xfrm>
            <a:off x="1306513" y="5813425"/>
            <a:ext cx="7478712" cy="44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 anchorCtr="1"/>
          <a:lstStyle>
            <a:lvl1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>
              <a:lnSpc>
                <a:spcPct val="112000"/>
              </a:lnSpc>
            </a:pPr>
            <a:r>
              <a:rPr lang="en-US" altLang="en-US" sz="2600" dirty="0">
                <a:latin typeface="NimbusRomNo9L-ReguItal" charset="0"/>
              </a:rPr>
              <a:t>See example02-colour/flat-interpolation-webgl2.html</a:t>
            </a:r>
          </a:p>
        </p:txBody>
      </p:sp>
      <p:pic>
        <p:nvPicPr>
          <p:cNvPr id="890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2725" y="1527175"/>
            <a:ext cx="4610100" cy="4029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005110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49" name="Rectangle 1">
            <a:extLst>
              <a:ext uri="{FF2B5EF4-FFF2-40B4-BE49-F238E27FC236}">
                <a16:creationId xmlns:a16="http://schemas.microsoft.com/office/drawing/2014/main" id="{87AB08A3-C32F-4BBF-B4EE-6454078D9D7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503238" y="107950"/>
            <a:ext cx="9069387" cy="1260475"/>
          </a:xfrm>
          <a:ln/>
        </p:spPr>
        <p:txBody>
          <a:bodyPr tIns="31680"/>
          <a:lstStyle/>
          <a:p>
            <a: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961313" algn="l"/>
                <a:tab pos="8686800" algn="l"/>
              </a:tabLst>
            </a:pPr>
            <a:r>
              <a:rPr lang="en-US" altLang="en-US" sz="3600" b="1" dirty="0"/>
              <a:t>Depth Buffering</a:t>
            </a:r>
          </a:p>
        </p:txBody>
      </p:sp>
      <p:pic>
        <p:nvPicPr>
          <p:cNvPr id="104450" name="Picture 2">
            <a:extLst>
              <a:ext uri="{FF2B5EF4-FFF2-40B4-BE49-F238E27FC236}">
                <a16:creationId xmlns:a16="http://schemas.microsoft.com/office/drawing/2014/main" id="{65F46FE3-AA8E-486D-8D78-DA59C43909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70"/>
          <a:stretch>
            <a:fillRect/>
          </a:stretch>
        </p:blipFill>
        <p:spPr bwMode="auto">
          <a:xfrm>
            <a:off x="5618163" y="1328738"/>
            <a:ext cx="4319587" cy="2365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b="4970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04451" name="Picture 3">
            <a:extLst>
              <a:ext uri="{FF2B5EF4-FFF2-40B4-BE49-F238E27FC236}">
                <a16:creationId xmlns:a16="http://schemas.microsoft.com/office/drawing/2014/main" id="{E5866512-A7AD-4846-8CB6-99656C72C6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8425" y="3848100"/>
            <a:ext cx="3067050" cy="354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04452" name="Rectangle 4">
            <a:extLst>
              <a:ext uri="{FF2B5EF4-FFF2-40B4-BE49-F238E27FC236}">
                <a16:creationId xmlns:a16="http://schemas.microsoft.com/office/drawing/2014/main" id="{FDD527D0-4B14-4929-9003-12CCA9B373B2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169863" y="1320800"/>
            <a:ext cx="5351462" cy="5970588"/>
          </a:xfrm>
          <a:ln/>
        </p:spPr>
        <p:txBody>
          <a:bodyPr tIns="24840"/>
          <a:lstStyle/>
          <a:p>
            <a:pPr marL="431800" indent="-349250">
              <a:buSzPct val="45000"/>
              <a:buFont typeface="Wingdings" panose="05000000000000000000" pitchFamily="2" charset="2"/>
              <a:buChar char=""/>
              <a:tabLst>
                <a:tab pos="722313" algn="l"/>
                <a:tab pos="1446213" algn="l"/>
                <a:tab pos="2170113" algn="l"/>
                <a:tab pos="2895600" algn="l"/>
                <a:tab pos="3619500" algn="l"/>
                <a:tab pos="4343400" algn="l"/>
                <a:tab pos="5065713" algn="l"/>
                <a:tab pos="5789613" algn="l"/>
                <a:tab pos="6513513" algn="l"/>
                <a:tab pos="7239000" algn="l"/>
                <a:tab pos="7962900" algn="l"/>
                <a:tab pos="8686800" algn="l"/>
              </a:tabLst>
            </a:pPr>
            <a:r>
              <a:rPr lang="en-US" altLang="en-US" sz="2800" dirty="0"/>
              <a:t>Brute force hardware solution to visibility ordering</a:t>
            </a:r>
          </a:p>
          <a:p>
            <a:pPr marL="431800" indent="-349250">
              <a:buSzPct val="45000"/>
              <a:buFont typeface="Wingdings" panose="05000000000000000000" pitchFamily="2" charset="2"/>
              <a:buChar char=""/>
              <a:tabLst>
                <a:tab pos="722313" algn="l"/>
                <a:tab pos="1446213" algn="l"/>
                <a:tab pos="2170113" algn="l"/>
                <a:tab pos="2895600" algn="l"/>
                <a:tab pos="3619500" algn="l"/>
                <a:tab pos="4343400" algn="l"/>
                <a:tab pos="5065713" algn="l"/>
                <a:tab pos="5789613" algn="l"/>
                <a:tab pos="6513513" algn="l"/>
                <a:tab pos="7239000" algn="l"/>
                <a:tab pos="7962900" algn="l"/>
                <a:tab pos="8686800" algn="l"/>
              </a:tabLst>
            </a:pPr>
            <a:r>
              <a:rPr lang="en-US" altLang="en-US" sz="2800" dirty="0"/>
              <a:t>Depth buffer stores distance between the viewpoint and the object occupying that pixel</a:t>
            </a:r>
          </a:p>
          <a:p>
            <a:pPr marL="431800" indent="-349250">
              <a:buSzPct val="45000"/>
              <a:buFont typeface="Wingdings" panose="05000000000000000000" pitchFamily="2" charset="2"/>
              <a:buChar char=""/>
              <a:tabLst>
                <a:tab pos="722313" algn="l"/>
                <a:tab pos="1446213" algn="l"/>
                <a:tab pos="2170113" algn="l"/>
                <a:tab pos="2895600" algn="l"/>
                <a:tab pos="3619500" algn="l"/>
                <a:tab pos="4343400" algn="l"/>
                <a:tab pos="5065713" algn="l"/>
                <a:tab pos="5789613" algn="l"/>
                <a:tab pos="6513513" algn="l"/>
                <a:tab pos="7239000" algn="l"/>
                <a:tab pos="7962900" algn="l"/>
                <a:tab pos="8686800" algn="l"/>
              </a:tabLst>
            </a:pPr>
            <a:r>
              <a:rPr lang="en-US" altLang="en-US" sz="2800" dirty="0"/>
              <a:t>if the incoming fragment is nearer, the incoming depth value replaces the one already in the depth buffer</a:t>
            </a:r>
          </a:p>
          <a:p>
            <a:pPr marL="431800" indent="-349250">
              <a:buSzPct val="45000"/>
              <a:buFont typeface="Wingdings" panose="05000000000000000000" pitchFamily="2" charset="2"/>
              <a:buChar char=""/>
              <a:tabLst>
                <a:tab pos="722313" algn="l"/>
                <a:tab pos="1446213" algn="l"/>
                <a:tab pos="2170113" algn="l"/>
                <a:tab pos="2895600" algn="l"/>
                <a:tab pos="3619500" algn="l"/>
                <a:tab pos="4343400" algn="l"/>
                <a:tab pos="5065713" algn="l"/>
                <a:tab pos="5789613" algn="l"/>
                <a:tab pos="6513513" algn="l"/>
                <a:tab pos="7239000" algn="l"/>
                <a:tab pos="7962900" algn="l"/>
                <a:tab pos="8686800" algn="l"/>
              </a:tabLst>
            </a:pPr>
            <a:r>
              <a:rPr lang="en-US" altLang="en-US" sz="2800" b="1" dirty="0"/>
              <a:t>gl.depthFunc</a:t>
            </a:r>
            <a:r>
              <a:rPr lang="en-US" altLang="en-US" sz="2800" dirty="0"/>
              <a:t>() - sets the comparison function for the depth test (default is </a:t>
            </a:r>
            <a:r>
              <a:rPr lang="en-US" altLang="en-US" sz="2400" dirty="0"/>
              <a:t>gl.LESS</a:t>
            </a:r>
            <a:r>
              <a:rPr lang="en-US" altLang="en-US" sz="28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88708299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3" name="Rectangle 1">
            <a:extLst>
              <a:ext uri="{FF2B5EF4-FFF2-40B4-BE49-F238E27FC236}">
                <a16:creationId xmlns:a16="http://schemas.microsoft.com/office/drawing/2014/main" id="{696DF879-D9F6-4C67-ABE8-C9A300E5AB9C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503238" y="107950"/>
            <a:ext cx="9070975" cy="1262063"/>
          </a:xfrm>
          <a:ln/>
        </p:spPr>
        <p:txBody>
          <a:bodyPr tIns="31680"/>
          <a:lstStyle/>
          <a:p>
            <a: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961313" algn="l"/>
                <a:tab pos="8686800" algn="l"/>
              </a:tabLst>
            </a:pPr>
            <a:r>
              <a:rPr lang="en-US" altLang="en-US" sz="3600" b="1" dirty="0"/>
              <a:t>Culling</a:t>
            </a:r>
          </a:p>
        </p:txBody>
      </p:sp>
      <p:sp>
        <p:nvSpPr>
          <p:cNvPr id="105474" name="Text Box 2">
            <a:extLst>
              <a:ext uri="{FF2B5EF4-FFF2-40B4-BE49-F238E27FC236}">
                <a16:creationId xmlns:a16="http://schemas.microsoft.com/office/drawing/2014/main" id="{B0FA13E0-47B5-4EEE-9762-7114A38712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313" y="1192213"/>
            <a:ext cx="9431337" cy="3354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600" cap="flat">
                <a:solidFill>
                  <a:srgbClr val="00956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24840" rIns="0" bIns="0"/>
          <a:lstStyle>
            <a:lvl1pPr marL="863600" indent="-646113">
              <a:tabLst>
                <a:tab pos="1154113" algn="l"/>
                <a:tab pos="1878013" algn="l"/>
                <a:tab pos="2601913" algn="l"/>
                <a:tab pos="3327400" algn="l"/>
                <a:tab pos="4051300" algn="l"/>
                <a:tab pos="4775200" algn="l"/>
                <a:tab pos="5497513" algn="l"/>
                <a:tab pos="6221413" algn="l"/>
                <a:tab pos="6945313" algn="l"/>
                <a:tab pos="7670800" algn="l"/>
                <a:tab pos="8394700" algn="l"/>
                <a:tab pos="9118600" algn="l"/>
                <a:tab pos="98409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1154113" algn="l"/>
                <a:tab pos="1878013" algn="l"/>
                <a:tab pos="2601913" algn="l"/>
                <a:tab pos="3327400" algn="l"/>
                <a:tab pos="4051300" algn="l"/>
                <a:tab pos="4775200" algn="l"/>
                <a:tab pos="5497513" algn="l"/>
                <a:tab pos="6221413" algn="l"/>
                <a:tab pos="6945313" algn="l"/>
                <a:tab pos="7670800" algn="l"/>
                <a:tab pos="8394700" algn="l"/>
                <a:tab pos="9118600" algn="l"/>
                <a:tab pos="98409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1154113" algn="l"/>
                <a:tab pos="1878013" algn="l"/>
                <a:tab pos="2601913" algn="l"/>
                <a:tab pos="3327400" algn="l"/>
                <a:tab pos="4051300" algn="l"/>
                <a:tab pos="4775200" algn="l"/>
                <a:tab pos="5497513" algn="l"/>
                <a:tab pos="6221413" algn="l"/>
                <a:tab pos="6945313" algn="l"/>
                <a:tab pos="7670800" algn="l"/>
                <a:tab pos="8394700" algn="l"/>
                <a:tab pos="9118600" algn="l"/>
                <a:tab pos="98409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1154113" algn="l"/>
                <a:tab pos="1878013" algn="l"/>
                <a:tab pos="2601913" algn="l"/>
                <a:tab pos="3327400" algn="l"/>
                <a:tab pos="4051300" algn="l"/>
                <a:tab pos="4775200" algn="l"/>
                <a:tab pos="5497513" algn="l"/>
                <a:tab pos="6221413" algn="l"/>
                <a:tab pos="6945313" algn="l"/>
                <a:tab pos="7670800" algn="l"/>
                <a:tab pos="8394700" algn="l"/>
                <a:tab pos="9118600" algn="l"/>
                <a:tab pos="98409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1154113" algn="l"/>
                <a:tab pos="1878013" algn="l"/>
                <a:tab pos="2601913" algn="l"/>
                <a:tab pos="3327400" algn="l"/>
                <a:tab pos="4051300" algn="l"/>
                <a:tab pos="4775200" algn="l"/>
                <a:tab pos="5497513" algn="l"/>
                <a:tab pos="6221413" algn="l"/>
                <a:tab pos="6945313" algn="l"/>
                <a:tab pos="7670800" algn="l"/>
                <a:tab pos="8394700" algn="l"/>
                <a:tab pos="9118600" algn="l"/>
                <a:tab pos="98409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154113" algn="l"/>
                <a:tab pos="1878013" algn="l"/>
                <a:tab pos="2601913" algn="l"/>
                <a:tab pos="3327400" algn="l"/>
                <a:tab pos="4051300" algn="l"/>
                <a:tab pos="4775200" algn="l"/>
                <a:tab pos="5497513" algn="l"/>
                <a:tab pos="6221413" algn="l"/>
                <a:tab pos="6945313" algn="l"/>
                <a:tab pos="7670800" algn="l"/>
                <a:tab pos="8394700" algn="l"/>
                <a:tab pos="9118600" algn="l"/>
                <a:tab pos="98409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154113" algn="l"/>
                <a:tab pos="1878013" algn="l"/>
                <a:tab pos="2601913" algn="l"/>
                <a:tab pos="3327400" algn="l"/>
                <a:tab pos="4051300" algn="l"/>
                <a:tab pos="4775200" algn="l"/>
                <a:tab pos="5497513" algn="l"/>
                <a:tab pos="6221413" algn="l"/>
                <a:tab pos="6945313" algn="l"/>
                <a:tab pos="7670800" algn="l"/>
                <a:tab pos="8394700" algn="l"/>
                <a:tab pos="9118600" algn="l"/>
                <a:tab pos="98409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154113" algn="l"/>
                <a:tab pos="1878013" algn="l"/>
                <a:tab pos="2601913" algn="l"/>
                <a:tab pos="3327400" algn="l"/>
                <a:tab pos="4051300" algn="l"/>
                <a:tab pos="4775200" algn="l"/>
                <a:tab pos="5497513" algn="l"/>
                <a:tab pos="6221413" algn="l"/>
                <a:tab pos="6945313" algn="l"/>
                <a:tab pos="7670800" algn="l"/>
                <a:tab pos="8394700" algn="l"/>
                <a:tab pos="9118600" algn="l"/>
                <a:tab pos="98409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154113" algn="l"/>
                <a:tab pos="1878013" algn="l"/>
                <a:tab pos="2601913" algn="l"/>
                <a:tab pos="3327400" algn="l"/>
                <a:tab pos="4051300" algn="l"/>
                <a:tab pos="4775200" algn="l"/>
                <a:tab pos="5497513" algn="l"/>
                <a:tab pos="6221413" algn="l"/>
                <a:tab pos="6945313" algn="l"/>
                <a:tab pos="7670800" algn="l"/>
                <a:tab pos="8394700" algn="l"/>
                <a:tab pos="9118600" algn="l"/>
                <a:tab pos="98409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spcAft>
                <a:spcPts val="1425"/>
              </a:spcAft>
              <a:buSzPct val="45000"/>
              <a:buFont typeface="Wingdings" panose="05000000000000000000" pitchFamily="2" charset="2"/>
              <a:buChar char=""/>
            </a:pPr>
            <a:r>
              <a:rPr lang="en-US" altLang="en-US" sz="2600" b="1" dirty="0"/>
              <a:t>gl.cullFace</a:t>
            </a:r>
            <a:r>
              <a:rPr lang="en-US" altLang="en-US" sz="2600" dirty="0"/>
              <a:t>(mode) - indicates which triangles should be discarded (culled)</a:t>
            </a:r>
          </a:p>
          <a:p>
            <a:pPr>
              <a:spcAft>
                <a:spcPts val="1425"/>
              </a:spcAft>
              <a:buSzPct val="45000"/>
              <a:buFont typeface="Wingdings" panose="05000000000000000000" pitchFamily="2" charset="2"/>
              <a:buChar char=""/>
            </a:pPr>
            <a:r>
              <a:rPr lang="en-US" altLang="en-US" sz="2600" dirty="0"/>
              <a:t>mode is either gl.</a:t>
            </a:r>
            <a:r>
              <a:rPr lang="en-US" altLang="en-US" sz="2400" dirty="0"/>
              <a:t>FRONT</a:t>
            </a:r>
            <a:r>
              <a:rPr lang="en-US" altLang="en-US" sz="2600" dirty="0"/>
              <a:t>, gl.</a:t>
            </a:r>
            <a:r>
              <a:rPr lang="en-US" altLang="en-US" sz="2400" dirty="0"/>
              <a:t>BACK</a:t>
            </a:r>
            <a:r>
              <a:rPr lang="en-US" altLang="en-US" sz="2600" dirty="0"/>
              <a:t>, or gl.</a:t>
            </a:r>
            <a:r>
              <a:rPr lang="en-US" altLang="en-US" sz="2400" dirty="0"/>
              <a:t>FRONT_AND_BACK</a:t>
            </a:r>
          </a:p>
          <a:p>
            <a:pPr>
              <a:spcAft>
                <a:spcPts val="1425"/>
              </a:spcAft>
              <a:buSzPct val="45000"/>
              <a:buFont typeface="Wingdings" panose="05000000000000000000" pitchFamily="2" charset="2"/>
              <a:buChar char=""/>
            </a:pPr>
            <a:r>
              <a:rPr lang="en-US" altLang="en-US" sz="2600" dirty="0"/>
              <a:t>culling must be enabled using </a:t>
            </a:r>
            <a:r>
              <a:rPr lang="en-US" altLang="en-US" sz="2600" b="1" dirty="0"/>
              <a:t>gl.enable</a:t>
            </a:r>
            <a:r>
              <a:rPr lang="en-US" altLang="en-US" sz="2600" dirty="0"/>
              <a:t>(gl.</a:t>
            </a:r>
            <a:r>
              <a:rPr lang="en-US" altLang="en-US" sz="2400" dirty="0"/>
              <a:t>CULL_FACE</a:t>
            </a:r>
            <a:r>
              <a:rPr lang="en-US" altLang="en-US" sz="2600" dirty="0"/>
              <a:t>)</a:t>
            </a:r>
          </a:p>
          <a:p>
            <a:pPr>
              <a:spcAft>
                <a:spcPts val="1425"/>
              </a:spcAft>
              <a:buSzPct val="45000"/>
              <a:buFont typeface="Wingdings" panose="05000000000000000000" pitchFamily="2" charset="2"/>
              <a:buChar char=""/>
            </a:pPr>
            <a:r>
              <a:rPr lang="en-US" altLang="en-US" sz="2600" dirty="0"/>
              <a:t>triangles whose vertices appear in counterclockwise order on the screen are called front-facing</a:t>
            </a:r>
          </a:p>
        </p:txBody>
      </p:sp>
      <p:pic>
        <p:nvPicPr>
          <p:cNvPr id="105475" name="Picture 3">
            <a:extLst>
              <a:ext uri="{FF2B5EF4-FFF2-40B4-BE49-F238E27FC236}">
                <a16:creationId xmlns:a16="http://schemas.microsoft.com/office/drawing/2014/main" id="{DF79E4A2-751B-42D6-85E0-3615EA3A1A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0525" y="4716965"/>
            <a:ext cx="6529388" cy="2729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4308068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7" name="Rectangle 1">
            <a:extLst>
              <a:ext uri="{FF2B5EF4-FFF2-40B4-BE49-F238E27FC236}">
                <a16:creationId xmlns:a16="http://schemas.microsoft.com/office/drawing/2014/main" id="{3A1CAD31-DAF2-4D3C-AA18-E16A962A84D1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503238" y="107950"/>
            <a:ext cx="9070975" cy="1262063"/>
          </a:xfrm>
          <a:ln/>
        </p:spPr>
        <p:txBody>
          <a:bodyPr tIns="31680"/>
          <a:lstStyle/>
          <a:p>
            <a: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961313" algn="l"/>
                <a:tab pos="8686800" algn="l"/>
              </a:tabLst>
            </a:pPr>
            <a:r>
              <a:rPr lang="en-US" altLang="en-US" sz="3600" b="1" dirty="0"/>
              <a:t>Clipping</a:t>
            </a:r>
          </a:p>
        </p:txBody>
      </p:sp>
      <p:pic>
        <p:nvPicPr>
          <p:cNvPr id="106498" name="Picture 2">
            <a:extLst>
              <a:ext uri="{FF2B5EF4-FFF2-40B4-BE49-F238E27FC236}">
                <a16:creationId xmlns:a16="http://schemas.microsoft.com/office/drawing/2014/main" id="{C328ADFE-7847-45D3-961D-94D8334EC2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9725" y="1619250"/>
            <a:ext cx="4495800" cy="177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12600" cap="flat">
                <a:solidFill>
                  <a:srgbClr val="00956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06499" name="Text Box 3">
            <a:extLst>
              <a:ext uri="{FF2B5EF4-FFF2-40B4-BE49-F238E27FC236}">
                <a16:creationId xmlns:a16="http://schemas.microsoft.com/office/drawing/2014/main" id="{529223F6-6E11-4896-BE67-DF93F42632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9363" y="3959225"/>
            <a:ext cx="5400675" cy="1947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69840" rIns="90000" bIns="45000"/>
          <a:lstStyle>
            <a:lvl1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r>
              <a:rPr lang="de-DE" altLang="en-US" sz="2800" b="1"/>
              <a:t>Plane Equation:</a:t>
            </a:r>
          </a:p>
          <a:p>
            <a:r>
              <a:rPr lang="de-DE" altLang="en-US" sz="2800" b="1"/>
              <a:t>A</a:t>
            </a:r>
            <a:r>
              <a:rPr lang="de-DE" altLang="en-US" sz="2800"/>
              <a:t>x + </a:t>
            </a:r>
            <a:r>
              <a:rPr lang="de-DE" altLang="en-US" sz="2800" b="1"/>
              <a:t>B</a:t>
            </a:r>
            <a:r>
              <a:rPr lang="de-DE" altLang="en-US" sz="2800"/>
              <a:t>y + </a:t>
            </a:r>
            <a:r>
              <a:rPr lang="de-DE" altLang="en-US" sz="2800" b="1"/>
              <a:t>C</a:t>
            </a:r>
            <a:r>
              <a:rPr lang="de-DE" altLang="en-US" sz="2800"/>
              <a:t>z + </a:t>
            </a:r>
            <a:r>
              <a:rPr lang="de-DE" altLang="en-US" sz="2800" b="1"/>
              <a:t>D</a:t>
            </a:r>
            <a:r>
              <a:rPr lang="de-DE" altLang="en-US" sz="2800"/>
              <a:t> = 0</a:t>
            </a:r>
          </a:p>
          <a:p>
            <a:endParaRPr lang="de-DE" altLang="en-US"/>
          </a:p>
          <a:p>
            <a:r>
              <a:rPr lang="de-DE" altLang="en-US" sz="2800"/>
              <a:t>(A,B,C)  = plane normal vector</a:t>
            </a:r>
          </a:p>
          <a:p>
            <a:r>
              <a:rPr lang="de-DE" altLang="en-US" sz="2800"/>
              <a:t>D = Distance from origin</a:t>
            </a:r>
          </a:p>
        </p:txBody>
      </p:sp>
    </p:spTree>
    <p:extLst>
      <p:ext uri="{BB962C8B-B14F-4D97-AF65-F5344CB8AC3E}">
        <p14:creationId xmlns:p14="http://schemas.microsoft.com/office/powerpoint/2010/main" val="205290219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1" name="Text Box 1">
            <a:extLst>
              <a:ext uri="{FF2B5EF4-FFF2-40B4-BE49-F238E27FC236}">
                <a16:creationId xmlns:a16="http://schemas.microsoft.com/office/drawing/2014/main" id="{7231545A-EC32-4ABE-B8B9-552CFF7666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3238" y="107950"/>
            <a:ext cx="9070975" cy="1262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600" cap="flat">
                <a:solidFill>
                  <a:srgbClr val="00956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31680" rIns="0" bIns="0" anchor="ctr" anchorCtr="1"/>
          <a:lstStyle>
            <a:lvl1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961313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961313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961313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961313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961313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961313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961313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961313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961313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/>
            <a:r>
              <a:rPr lang="en-US" altLang="en-US" sz="3600" b="1" dirty="0"/>
              <a:t>Cutaway View</a:t>
            </a:r>
          </a:p>
        </p:txBody>
      </p:sp>
      <p:pic>
        <p:nvPicPr>
          <p:cNvPr id="107522" name="Picture 2">
            <a:extLst>
              <a:ext uri="{FF2B5EF4-FFF2-40B4-BE49-F238E27FC236}">
                <a16:creationId xmlns:a16="http://schemas.microsoft.com/office/drawing/2014/main" id="{3A5192E6-F33D-4319-B8A0-7AF60A73E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1438" y="1787525"/>
            <a:ext cx="4425950" cy="4951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12600" cap="flat">
                <a:solidFill>
                  <a:srgbClr val="00956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07523" name="Text Box 3">
            <a:extLst>
              <a:ext uri="{FF2B5EF4-FFF2-40B4-BE49-F238E27FC236}">
                <a16:creationId xmlns:a16="http://schemas.microsoft.com/office/drawing/2014/main" id="{EA4FC402-AB6A-4FDB-B483-FD09B8A5F1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3238" y="1768475"/>
            <a:ext cx="4425950" cy="4989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600" cap="flat">
                <a:solidFill>
                  <a:srgbClr val="00956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28080" rIns="0" bIns="0"/>
          <a:lstStyle>
            <a:lvl1pPr marL="431800" indent="-331788">
              <a:tabLst>
                <a:tab pos="722313" algn="l"/>
                <a:tab pos="1446213" algn="l"/>
                <a:tab pos="2170113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2313" algn="l"/>
                <a:tab pos="1446213" algn="l"/>
                <a:tab pos="2170113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2313" algn="l"/>
                <a:tab pos="1446213" algn="l"/>
                <a:tab pos="2170113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2313" algn="l"/>
                <a:tab pos="1446213" algn="l"/>
                <a:tab pos="2170113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2313" algn="l"/>
                <a:tab pos="1446213" algn="l"/>
                <a:tab pos="2170113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2313" algn="l"/>
                <a:tab pos="1446213" algn="l"/>
                <a:tab pos="2170113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2313" algn="l"/>
                <a:tab pos="1446213" algn="l"/>
                <a:tab pos="2170113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2313" algn="l"/>
                <a:tab pos="1446213" algn="l"/>
                <a:tab pos="2170113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2313" algn="l"/>
                <a:tab pos="1446213" algn="l"/>
                <a:tab pos="2170113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spcAft>
                <a:spcPts val="1425"/>
              </a:spcAft>
              <a:buSzPct val="45000"/>
              <a:buFont typeface="Wingdings" panose="05000000000000000000" pitchFamily="2" charset="2"/>
              <a:buChar char=""/>
            </a:pPr>
            <a:r>
              <a:rPr lang="en-US" altLang="en-US" sz="2800" dirty="0"/>
              <a:t>Render object with clipplane enabled</a:t>
            </a:r>
          </a:p>
          <a:p>
            <a:pPr>
              <a:spcAft>
                <a:spcPts val="1425"/>
              </a:spcAft>
              <a:buSzPct val="45000"/>
              <a:buFont typeface="Wingdings" panose="05000000000000000000" pitchFamily="2" charset="2"/>
              <a:buChar char=""/>
            </a:pPr>
            <a:r>
              <a:rPr lang="en-US" altLang="en-US" sz="2800" dirty="0"/>
              <a:t>Disable clipping, render wireframe, with depth-test enabled</a:t>
            </a:r>
          </a:p>
        </p:txBody>
      </p:sp>
    </p:spTree>
    <p:extLst>
      <p:ext uri="{BB962C8B-B14F-4D97-AF65-F5344CB8AC3E}">
        <p14:creationId xmlns:p14="http://schemas.microsoft.com/office/powerpoint/2010/main" val="315104866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12902</TotalTime>
  <Words>8632</Words>
  <Application>Microsoft Office PowerPoint</Application>
  <PresentationFormat>Custom</PresentationFormat>
  <Paragraphs>1891</Paragraphs>
  <Slides>232</Slides>
  <Notes>155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232</vt:i4>
      </vt:variant>
    </vt:vector>
  </HeadingPairs>
  <TitlesOfParts>
    <vt:vector size="247" baseType="lpstr">
      <vt:lpstr>Arial</vt:lpstr>
      <vt:lpstr>Calibri</vt:lpstr>
      <vt:lpstr>CMR10</vt:lpstr>
      <vt:lpstr>Consolas</vt:lpstr>
      <vt:lpstr>Courier New</vt:lpstr>
      <vt:lpstr>CourierNewPSMT</vt:lpstr>
      <vt:lpstr>NimbusMonL-Bold</vt:lpstr>
      <vt:lpstr>NimbusMonL-Regu</vt:lpstr>
      <vt:lpstr>NimbusRomNo9L-Regu</vt:lpstr>
      <vt:lpstr>NimbusRomNo9L-ReguItal</vt:lpstr>
      <vt:lpstr>StarSymbol</vt:lpstr>
      <vt:lpstr>Symbol</vt:lpstr>
      <vt:lpstr>Times New Roman</vt:lpstr>
      <vt:lpstr>Wingdings</vt:lpstr>
      <vt:lpstr>Office Theme</vt:lpstr>
      <vt:lpstr>PowerPoint Presentation</vt:lpstr>
      <vt:lpstr>About KBVIS</vt:lpstr>
      <vt:lpstr>PowerPoint Presentation</vt:lpstr>
      <vt:lpstr>Setup and Resources</vt:lpstr>
      <vt:lpstr>PowerPoint Presentation</vt:lpstr>
      <vt:lpstr>What is OpenGL?</vt:lpstr>
      <vt:lpstr>The Big Picture</vt:lpstr>
      <vt:lpstr>OpenGL Timeline</vt:lpstr>
      <vt:lpstr>OpenGL-ES Overview</vt:lpstr>
      <vt:lpstr>What’s not in OpenGL-ES</vt:lpstr>
      <vt:lpstr>What is WebGL?</vt:lpstr>
      <vt:lpstr>Hardware Acceleration</vt:lpstr>
      <vt:lpstr>Window System</vt:lpstr>
      <vt:lpstr>OpenGL Pipeline (Fixed-Function)</vt:lpstr>
      <vt:lpstr>Programmable Pipeline</vt:lpstr>
      <vt:lpstr>Fixed vs. Programmable</vt:lpstr>
      <vt:lpstr>OpenGL State</vt:lpstr>
      <vt:lpstr>OpenGL Context</vt:lpstr>
      <vt:lpstr>Creating an OpenGL Context</vt:lpstr>
      <vt:lpstr>Getting Started – The Old Way</vt:lpstr>
      <vt:lpstr>PowerPoint Presentation</vt:lpstr>
      <vt:lpstr>WebGL Context</vt:lpstr>
      <vt:lpstr>OpenGL Types</vt:lpstr>
      <vt:lpstr>Drawing Primitives</vt:lpstr>
      <vt:lpstr>Perspective Projection</vt:lpstr>
      <vt:lpstr>Orthographic Projection</vt:lpstr>
      <vt:lpstr>Coordinate System (Right-Handed)</vt:lpstr>
      <vt:lpstr>Object(3D) →View(2D)  Mapping</vt:lpstr>
      <vt:lpstr>Transformations</vt:lpstr>
      <vt:lpstr>Vertex → Pixel</vt:lpstr>
      <vt:lpstr>OpenGL Pipeline (Fixed-Function)</vt:lpstr>
      <vt:lpstr>Programmable Pipeline</vt:lpstr>
      <vt:lpstr>Viewport setup</vt:lpstr>
      <vt:lpstr>Rasterization</vt:lpstr>
      <vt:lpstr>Shaders</vt:lpstr>
      <vt:lpstr>WebGL Setup</vt:lpstr>
      <vt:lpstr>DAY 2</vt:lpstr>
      <vt:lpstr>Getting Started</vt:lpstr>
      <vt:lpstr>PowerPoint Presentation</vt:lpstr>
      <vt:lpstr>Hello WebGL - Source</vt:lpstr>
      <vt:lpstr>Creating the  WebGL Context</vt:lpstr>
      <vt:lpstr>Viewport Setup</vt:lpstr>
      <vt:lpstr>glViewport</vt:lpstr>
      <vt:lpstr>Creating Geometry</vt:lpstr>
      <vt:lpstr>Vertex and Index Buffers </vt:lpstr>
      <vt:lpstr>Drawing the Scene</vt:lpstr>
      <vt:lpstr>Positioning Objects</vt:lpstr>
      <vt:lpstr>Drawing Vertices</vt:lpstr>
      <vt:lpstr>Vertex and Fragment  Shaders</vt:lpstr>
      <vt:lpstr>Buffer Objects </vt:lpstr>
      <vt:lpstr>VBO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DAY 3</vt:lpstr>
      <vt:lpstr>Exercise 1.1</vt:lpstr>
      <vt:lpstr>Exercise 1.2</vt:lpstr>
      <vt:lpstr>Adding Colour</vt:lpstr>
      <vt:lpstr>Defining Colours</vt:lpstr>
      <vt:lpstr>Setting up  Vertex Attributes</vt:lpstr>
      <vt:lpstr>Using Colour Attributes</vt:lpstr>
      <vt:lpstr>PowerPoint Presentation</vt:lpstr>
      <vt:lpstr>PowerPoint Presentation</vt:lpstr>
      <vt:lpstr>PowerPoint Presentation</vt:lpstr>
      <vt:lpstr>PowerPoint Presentation</vt:lpstr>
      <vt:lpstr>Exercise 2.1</vt:lpstr>
      <vt:lpstr>Exercise 2.2</vt:lpstr>
      <vt:lpstr>Interleaved Vertex Attributes</vt:lpstr>
      <vt:lpstr>PowerPoint Presentation</vt:lpstr>
      <vt:lpstr>DAY 4</vt:lpstr>
      <vt:lpstr>3D Rotation</vt:lpstr>
      <vt:lpstr>Transformations</vt:lpstr>
      <vt:lpstr>3D Rotation Example</vt:lpstr>
      <vt:lpstr>Rotation Axes</vt:lpstr>
      <vt:lpstr>The Matrix Transforms</vt:lpstr>
      <vt:lpstr>Animating the Geometry</vt:lpstr>
      <vt:lpstr>Animation Methods</vt:lpstr>
      <vt:lpstr>Exercise 3.1</vt:lpstr>
      <vt:lpstr>Moving on to 3D...</vt:lpstr>
      <vt:lpstr>3D Objects</vt:lpstr>
      <vt:lpstr>Vertex and Index Buffers </vt:lpstr>
      <vt:lpstr>Using Vertex and Index Buffers  to Define a Cube</vt:lpstr>
      <vt:lpstr>DAY 5</vt:lpstr>
      <vt:lpstr>OpenGL Shading Language (GLSL)</vt:lpstr>
      <vt:lpstr>Before GLSL</vt:lpstr>
      <vt:lpstr>OpenGL and GLSL</vt:lpstr>
      <vt:lpstr>GLSL Qualifiers</vt:lpstr>
      <vt:lpstr>GLSL Uniforms</vt:lpstr>
      <vt:lpstr>Migrating to WebGL2</vt:lpstr>
      <vt:lpstr>Example 04 – WebGL2 Version </vt:lpstr>
      <vt:lpstr>Example 04 – WebGL2 Version </vt:lpstr>
      <vt:lpstr>Interpolation qualifiers</vt:lpstr>
      <vt:lpstr>Flat Colour</vt:lpstr>
      <vt:lpstr>Depth Buffering</vt:lpstr>
      <vt:lpstr>Culling</vt:lpstr>
      <vt:lpstr>Clipping</vt:lpstr>
      <vt:lpstr>PowerPoint Presentation</vt:lpstr>
      <vt:lpstr>PowerPoint Presentation</vt:lpstr>
      <vt:lpstr>Example 04  (Clipping Added)</vt:lpstr>
      <vt:lpstr>PowerPoint Presentation</vt:lpstr>
      <vt:lpstr>Exercise 4.1 </vt:lpstr>
      <vt:lpstr>Texture Mapping</vt:lpstr>
      <vt:lpstr>(u,v) – (x,y,z) Mapping</vt:lpstr>
      <vt:lpstr>Textured Cube</vt:lpstr>
      <vt:lpstr>Chrome – Enable File Access</vt:lpstr>
      <vt:lpstr>Defining  Texture Attributes</vt:lpstr>
      <vt:lpstr>Texture Coordinates</vt:lpstr>
      <vt:lpstr>Loading the Texture</vt:lpstr>
      <vt:lpstr>Shaders (WebGL 1)</vt:lpstr>
      <vt:lpstr>Shaders (WebGL 2)</vt:lpstr>
      <vt:lpstr>Enabling Texture Attributes for Drawing</vt:lpstr>
      <vt:lpstr>DAY 6</vt:lpstr>
      <vt:lpstr>OpenGL Texture API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Confused?</vt:lpstr>
      <vt:lpstr>Texturing in the Shader</vt:lpstr>
      <vt:lpstr>Image Processing: Loading an Image</vt:lpstr>
      <vt:lpstr>Exercise 5.1: Red Channel</vt:lpstr>
      <vt:lpstr>DAY 7</vt:lpstr>
      <vt:lpstr>Image Processing: Blurring</vt:lpstr>
      <vt:lpstr>Simple Horizontal Blur</vt:lpstr>
      <vt:lpstr>PowerPoint Presentation</vt:lpstr>
      <vt:lpstr>Exercise: Extend to 3x3 Blur</vt:lpstr>
      <vt:lpstr>Image Processing: Convolution</vt:lpstr>
      <vt:lpstr>Convolution Kernels</vt:lpstr>
      <vt:lpstr>Color</vt:lpstr>
      <vt:lpstr>Color Tables</vt:lpstr>
      <vt:lpstr>Example – Indexed Color with Lookup Table (LUT)</vt:lpstr>
      <vt:lpstr>PowerPoint Presentation</vt:lpstr>
      <vt:lpstr>texelFetch</vt:lpstr>
      <vt:lpstr>Texture Units Revisited</vt:lpstr>
      <vt:lpstr>Exercise – Replace the LUT with a Blue - Cyan - White spectrum</vt:lpstr>
      <vt:lpstr>DAY 8</vt:lpstr>
      <vt:lpstr>Updated Content</vt:lpstr>
      <vt:lpstr>Exercise: Extend to 3x3 Blur</vt:lpstr>
      <vt:lpstr>PowerPoint Presentation</vt:lpstr>
      <vt:lpstr>Streaming Texture</vt:lpstr>
      <vt:lpstr>PowerPoint Presentation</vt:lpstr>
      <vt:lpstr>Updating a portion of the texture</vt:lpstr>
      <vt:lpstr>Scroll in the Shader</vt:lpstr>
      <vt:lpstr>Scissor Test</vt:lpstr>
      <vt:lpstr>glScissor</vt:lpstr>
      <vt:lpstr>PowerPoint Presentation</vt:lpstr>
      <vt:lpstr>Off-Screen Rendering</vt:lpstr>
      <vt:lpstr>FBOs</vt:lpstr>
      <vt:lpstr>PowerPoint Presentation</vt:lpstr>
      <vt:lpstr>Render To Texture</vt:lpstr>
      <vt:lpstr>PowerPoint Presentation</vt:lpstr>
      <vt:lpstr>PowerPoint Presentation</vt:lpstr>
      <vt:lpstr>DAY 9</vt:lpstr>
      <vt:lpstr>Exercise – Replace the LUT with a Blue - Cyan - White spectrum</vt:lpstr>
      <vt:lpstr>Follow-up Exercise – Invert the LUT lookup to White =&gt; Cyan =&gt; Blue spectrum  </vt:lpstr>
      <vt:lpstr>Exercise: Streaming Texture – Reverse Scroll Direction  (Right to Left)</vt:lpstr>
      <vt:lpstr>Image Processing: YUV Color Space</vt:lpstr>
      <vt:lpstr>YUV Colour Planes</vt:lpstr>
      <vt:lpstr>Image Processing: YUV Example</vt:lpstr>
      <vt:lpstr>Luminance Textures</vt:lpstr>
      <vt:lpstr>Image Processing: YUV Demo</vt:lpstr>
      <vt:lpstr>OpenGL Lighting with Shaders</vt:lpstr>
      <vt:lpstr>Example - Lighting</vt:lpstr>
      <vt:lpstr>The Vertex Shader</vt:lpstr>
      <vt:lpstr>The Fragment Shader</vt:lpstr>
      <vt:lpstr>Lighting Parameters</vt:lpstr>
      <vt:lpstr>Sphere Geometry</vt:lpstr>
      <vt:lpstr>Setting Shader Uniforms</vt:lpstr>
      <vt:lpstr>Draw Everything</vt:lpstr>
      <vt:lpstr>Mipmapping</vt:lpstr>
      <vt:lpstr>Per-Fragment Lighting</vt:lpstr>
      <vt:lpstr>The Vertex Shader</vt:lpstr>
      <vt:lpstr>The Fragment Shader</vt:lpstr>
      <vt:lpstr>Loading a JSON Model</vt:lpstr>
      <vt:lpstr>DAY 10</vt:lpstr>
      <vt:lpstr>Exercise – Replace the LUT with a Blue - Cyan - White spectrum</vt:lpstr>
      <vt:lpstr>PowerPoint Presentation</vt:lpstr>
      <vt:lpstr>Follow-up Exercise – Invert the LUT lookup to White =&gt; Cyan =&gt; Blue spectrum  </vt:lpstr>
      <vt:lpstr>PowerPoint Presentation</vt:lpstr>
      <vt:lpstr>Exercise: Streaming Texture – Reverse Scroll Direction  (Right to Left)</vt:lpstr>
      <vt:lpstr>PowerPoint Presentation</vt:lpstr>
      <vt:lpstr>Example:  Dynamic Texture</vt:lpstr>
      <vt:lpstr>FBOs</vt:lpstr>
      <vt:lpstr>Dynamic Texture</vt:lpstr>
      <vt:lpstr>FBO Creation</vt:lpstr>
      <vt:lpstr>Render to Texture</vt:lpstr>
      <vt:lpstr>DAY 11</vt:lpstr>
      <vt:lpstr>Transparency &amp; Blending</vt:lpstr>
      <vt:lpstr>Blend Function</vt:lpstr>
      <vt:lpstr>PowerPoint Presentation</vt:lpstr>
      <vt:lpstr>Blend Operations</vt:lpstr>
      <vt:lpstr>PowerPoint Presentation</vt:lpstr>
      <vt:lpstr>Example: Blending</vt:lpstr>
      <vt:lpstr>PowerPoint Presentation</vt:lpstr>
      <vt:lpstr>Example: Transparent Stack</vt:lpstr>
      <vt:lpstr>Transparent Stack</vt:lpstr>
      <vt:lpstr>PowerPoint Presentation</vt:lpstr>
      <vt:lpstr>Example: 3D Texture</vt:lpstr>
      <vt:lpstr>PowerPoint Presentation</vt:lpstr>
      <vt:lpstr>Sampling the 3D Texture</vt:lpstr>
      <vt:lpstr>Creating the 3D Texture</vt:lpstr>
      <vt:lpstr>Using the 3D Texture</vt:lpstr>
      <vt:lpstr>Transforming the 3D Texture Coordinate</vt:lpstr>
      <vt:lpstr>Sampling the 3D Texture</vt:lpstr>
      <vt:lpstr>Layout Qualifiers</vt:lpstr>
      <vt:lpstr>DAY 12</vt:lpstr>
      <vt:lpstr>Simplified Example – Standard Slice Planes</vt:lpstr>
      <vt:lpstr>PowerPoint Presentation</vt:lpstr>
      <vt:lpstr>PowerPoint Presentation</vt:lpstr>
      <vt:lpstr>Standard Planes</vt:lpstr>
      <vt:lpstr>Suggested Exercises</vt:lpstr>
      <vt:lpstr>Antialiasing</vt:lpstr>
      <vt:lpstr>Example: Antialiasing</vt:lpstr>
      <vt:lpstr>PowerPoint Presentation</vt:lpstr>
      <vt:lpstr>Chrome Developer Tools</vt:lpstr>
      <vt:lpstr>WebGL Inspector</vt:lpstr>
      <vt:lpstr>Recent Trends</vt:lpstr>
      <vt:lpstr>PowerPoint Presentation</vt:lpstr>
      <vt:lpstr>OpenCL</vt:lpstr>
      <vt:lpstr>Memory Hierarchy</vt:lpstr>
      <vt:lpstr>OpenCL Programming</vt:lpstr>
      <vt:lpstr>Example: matrix-vector multiplication </vt:lpstr>
      <vt:lpstr>Histogram Kernel – Initialise local histogram</vt:lpstr>
      <vt:lpstr>Histogram Kernel – Compute partial histogram</vt:lpstr>
      <vt:lpstr>Histogram Kernel – Combine partial histograms</vt:lpstr>
      <vt:lpstr>CLAHE Kernel – Equalise Histogram</vt:lpstr>
      <vt:lpstr>Resources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KBVIS</dc:creator>
  <cp:lastModifiedBy>Karthik Bala</cp:lastModifiedBy>
  <cp:revision>1068</cp:revision>
  <cp:lastPrinted>1601-01-01T00:00:00Z</cp:lastPrinted>
  <dcterms:created xsi:type="dcterms:W3CDTF">2009-04-16T06:02:33Z</dcterms:created>
  <dcterms:modified xsi:type="dcterms:W3CDTF">2019-07-03T10:02:03Z</dcterms:modified>
</cp:coreProperties>
</file>